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45" r:id="rId2"/>
    <p:sldId id="342" r:id="rId3"/>
    <p:sldId id="335" r:id="rId4"/>
    <p:sldId id="340" r:id="rId5"/>
    <p:sldId id="344" r:id="rId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5F47-049D-49D4-B172-96C7E81E1A10}" type="datetimeFigureOut">
              <a:rPr lang="en-BE" smtClean="0"/>
              <a:t>2/14/21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38907-E128-46FA-BF83-F89AC26127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3269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0E43F-E41D-B944-AB69-251B7D9709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0E43F-E41D-B944-AB69-251B7D9709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3EFA-4481-4865-A508-45DB38276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4F4D0-DFB7-49F7-B11F-FE936783B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4775-FC9F-4652-8610-F89142E8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AC243-3B6B-404A-8954-5E1BBEFE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939F1-8AB6-49B7-8D36-30372FDC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6031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3520-1246-44EC-BD19-7F1FBC14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80784-B304-4BEB-9950-57E43FA6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0622-B45C-4D8B-8B35-21B7600B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61DC0-5616-4C4B-8999-4C33F649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5597A-E483-4FDB-9E3D-5A0DD63F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74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29D39-CB62-4F83-8756-D5C14E827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FF5E7-E6FA-4BBE-A9A6-338638A03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F75F3-0EA6-4741-9B8E-8E351B6E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7DB7-9029-4BBF-B748-AF46C411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F0AE-9343-4AAB-926B-C1F7B5EE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54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9C4F-A9D6-4F46-87FE-F6B36CD8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711F-BD5C-4E15-805E-F03D0561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B58BE-2FB3-49FA-8220-302F401B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247E5-B996-4A44-AB13-EB53927A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23F75-E3B4-42CB-B6D4-28C33C9F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359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ED77-FACC-4EA9-B602-F7B04CDD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2643-ADDD-497E-9A16-41E28503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AA1B7-9EA5-484A-B37E-E3F6A2FE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6E00-9CBA-4A14-BD19-6C9CC51E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8C4C7-09A6-439F-9196-46069E85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0521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5EA9B-E1A0-4DF7-89A1-F98C4C38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76D5C-7371-4F48-9C57-714F418F0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B01D2-FB63-4FBC-834A-3E6F9297D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F7AA3-C305-41DE-9628-5B8823EC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34C84-CBB8-4470-BBDC-BD4446F9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E549D-3974-4F34-874C-253C155B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4435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1A27-7BB4-4066-9566-47BE0EB6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91E5-D445-490D-B142-860832E99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42ACA-4AA9-45DF-9285-67B36500F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E326E-3799-4EBF-871E-3EB2E4CF2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E1C63-8276-4164-AE43-AA9B84637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18EF6-517C-4C06-848A-463FE103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DE8E3-C3C4-4EEA-B26C-90BB1C7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99D7D-E029-4ED8-A575-EED8B32B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369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185F-BC67-4023-8801-074DE985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D8B94-91B2-473F-B7E7-3AE5ECD7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8D685-A696-4D97-9876-1514F368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7A4A6-D46F-46A1-A45D-34049FF4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1785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DEDA7-295C-48B8-A260-87A76066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99B0C-6A34-487C-9B91-1BD6D66B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9D04B-C872-4A18-B5F0-F006050F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06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9027-78C3-4FC8-81BC-D9A7C525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48FE-CD30-44CA-921F-C01890ADA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6AF9B-B3CF-4D4A-B91D-70C341678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9E584-E83E-4E4B-8BF6-FE52C28B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7936A-3BE3-4A32-B414-98C1336E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926A9-F1C8-41AD-ABE0-ECD219B0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351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1E28-2C8C-4C43-85AD-D9CAA792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812C4-6BAF-45CD-A8DB-3FB2BFE95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25AE0-8D16-485C-A35F-DF78AF2A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A34AE-B386-481F-83B5-1536B90B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BF7A0-1464-4A35-881A-67928AB1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B660B-13CE-4673-848E-AE8EE37A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657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A3406-61B4-4354-930C-12C08601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F3103-8421-4F1C-B44D-285338F45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5024A-4CCA-4EC8-8F1D-F757DA10C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521C-53BC-4341-A922-A9336B255EDE}" type="datetimeFigureOut">
              <a:rPr lang="en-BE" smtClean="0"/>
              <a:t>2/14/21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56E22-8F59-4602-B1AB-E857329D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AD79-900F-4C13-A96F-7A90E751B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D9E8-383F-460F-A88B-4E20391514D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706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B13938FC-77EA-40CE-9A4C-6DD5AB4C5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92002" cy="6858000"/>
          </a:xfrm>
        </p:spPr>
      </p:pic>
    </p:spTree>
    <p:extLst>
      <p:ext uri="{BB962C8B-B14F-4D97-AF65-F5344CB8AC3E}">
        <p14:creationId xmlns:p14="http://schemas.microsoft.com/office/powerpoint/2010/main" val="310286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C1454C-4FB7-4069-AD1B-67D9FB7A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B701AB-49A9-4C86-BC70-116066042901}"/>
              </a:ext>
            </a:extLst>
          </p:cNvPr>
          <p:cNvSpPr txBox="1"/>
          <p:nvPr/>
        </p:nvSpPr>
        <p:spPr>
          <a:xfrm>
            <a:off x="811403" y="296188"/>
            <a:ext cx="10566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FFFF"/>
                </a:solidFill>
                <a:latin typeface="Bebas Neue Bold" panose="020B0606020202050201" pitchFamily="34" charset="0"/>
                <a:cs typeface="Bebas Neue Regular"/>
              </a:rPr>
              <a:t>OD 2009 DO VKLJUČNO 2019 JE BILO IZ JAVNIH SREDSTEV NAKAZANO ZA</a:t>
            </a:r>
            <a:endParaRPr lang="en-US" sz="3200" dirty="0">
              <a:solidFill>
                <a:srgbClr val="FFFFFF"/>
              </a:solidFill>
              <a:latin typeface="Bebas Neue Regular"/>
              <a:cs typeface="Bebas Neue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5CD68-FDB1-4C35-9492-480217F1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10C69-2C45-4985-9BAF-32FCEBA2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411A22-C3EE-4960-B921-A4FC6C002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DB2E80D-8825-4712-86F3-4EA7D1DF9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9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Application>Microsoft Macintosh PowerPoint</Application>
  <PresentationFormat>Widescreen</PresentationFormat>
  <Paragraphs>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Bebas Neue Bold</vt:lpstr>
      <vt:lpstr>Bebas Neue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 Tus</dc:creator>
  <cp:lastModifiedBy>Peter Šuhel</cp:lastModifiedBy>
  <cp:revision>9</cp:revision>
  <dcterms:created xsi:type="dcterms:W3CDTF">2021-02-13T19:01:34Z</dcterms:created>
  <dcterms:modified xsi:type="dcterms:W3CDTF">2021-02-14T17:23:17Z</dcterms:modified>
</cp:coreProperties>
</file>