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2" r:id="rId1"/>
  </p:sldMasterIdLst>
  <p:notesMasterIdLst>
    <p:notesMasterId r:id="rId6"/>
  </p:notesMasterIdLst>
  <p:handoutMasterIdLst>
    <p:handoutMasterId r:id="rId7"/>
  </p:handoutMasterIdLst>
  <p:sldIdLst>
    <p:sldId id="257" r:id="rId2"/>
    <p:sldId id="417" r:id="rId3"/>
    <p:sldId id="418" r:id="rId4"/>
    <p:sldId id="268" r:id="rId5"/>
  </p:sldIdLst>
  <p:sldSz cx="12192000" cy="6858000"/>
  <p:notesSz cx="6735763" cy="98663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61D6FF"/>
    <a:srgbClr val="9F42E7"/>
    <a:srgbClr val="FF2F92"/>
    <a:srgbClr val="FFFFFF"/>
    <a:srgbClr val="C40469"/>
    <a:srgbClr val="B8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1377"/>
  </p:normalViewPr>
  <p:slideViewPr>
    <p:cSldViewPr snapToGrid="0">
      <p:cViewPr varScale="1">
        <p:scale>
          <a:sx n="120" d="100"/>
          <a:sy n="120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43A5-275E-40DB-BA06-DE64D9F8BC80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5EDCF-D801-47EC-BD15-8A6B1BA67B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76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763F8-D26D-E745-B62F-A72DEAE6C50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3503E-11F5-EE45-BCE8-D089EAD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3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3503E-11F5-EE45-BCE8-D089EAD11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3503E-11F5-EE45-BCE8-D089EAD112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90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00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907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923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64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87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352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39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662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764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766-78D2-486E-875E-B6303AA70D2C}" type="datetimeFigureOut">
              <a:rPr lang="sl-SI" smtClean="0"/>
              <a:t>23.1.2023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3262-A98A-45E5-B776-34BDF032C1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82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 advTm="4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riernicenter@upr.s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http://kariernicenter.upr.s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0467ACC-92D3-6144-86F7-57A2F9190FA6}"/>
              </a:ext>
            </a:extLst>
          </p:cNvPr>
          <p:cNvSpPr txBox="1"/>
          <p:nvPr/>
        </p:nvSpPr>
        <p:spPr>
          <a:xfrm>
            <a:off x="3127759" y="2567359"/>
            <a:ext cx="9396247" cy="116955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0054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Karierni center Univerze na Primorskem</a:t>
            </a:r>
            <a:r>
              <a:rPr lang="sl-SI" sz="3000" dirty="0">
                <a:solidFill>
                  <a:srgbClr val="0054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sl-SI" sz="3000" dirty="0">
                <a:solidFill>
                  <a:srgbClr val="0054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za vseživljenjsko učenje in karierno orientacijo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1BFCA05-FB04-4017-8AF1-371B4D6C1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27" y="5836920"/>
            <a:ext cx="609600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AD82FB-5B6D-49D6-8380-825E5546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135EFC-5E93-4D5E-B8EE-B8AAD89CA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944" y="5802840"/>
            <a:ext cx="6096528" cy="1018120"/>
          </a:xfrm>
          <a:prstGeom prst="rect">
            <a:avLst/>
          </a:prstGeom>
        </p:spPr>
      </p:pic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C31F073B-A65D-4CB1-9A48-FE5412520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67" y="2200371"/>
            <a:ext cx="8158039" cy="429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b="1" dirty="0">
                <a:solidFill>
                  <a:srgbClr val="002060"/>
                </a:solidFill>
              </a:rPr>
              <a:t>Celostni program vodenja osebne kariere</a:t>
            </a:r>
            <a:r>
              <a:rPr lang="sl-SI" sz="1600" dirty="0">
                <a:solidFill>
                  <a:srgbClr val="00206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sl-SI" sz="1600" b="1" dirty="0">
                <a:solidFill>
                  <a:srgbClr val="002060"/>
                </a:solidFill>
              </a:rPr>
              <a:t>karierno svetovanje </a:t>
            </a:r>
            <a:r>
              <a:rPr lang="sl-SI" sz="1600" dirty="0">
                <a:solidFill>
                  <a:srgbClr val="002060"/>
                </a:solidFill>
              </a:rPr>
              <a:t>(poglobljeno in </a:t>
            </a:r>
            <a:r>
              <a:rPr lang="sl-SI" sz="1600" dirty="0" smtClean="0">
                <a:solidFill>
                  <a:srgbClr val="002060"/>
                </a:solidFill>
              </a:rPr>
              <a:t>informativno)</a:t>
            </a:r>
            <a:endParaRPr lang="sl-SI" sz="16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l-SI" sz="1600" b="1" dirty="0">
                <a:solidFill>
                  <a:srgbClr val="002060"/>
                </a:solidFill>
              </a:rPr>
              <a:t>KARIERNA KOŠARICA</a:t>
            </a:r>
            <a:r>
              <a:rPr lang="sl-SI" sz="1600" dirty="0">
                <a:solidFill>
                  <a:srgbClr val="002060"/>
                </a:solidFill>
              </a:rPr>
              <a:t>: </a:t>
            </a:r>
          </a:p>
          <a:p>
            <a:pPr marL="342900" indent="-342900">
              <a:buAutoNum type="arabicParenBoth"/>
            </a:pPr>
            <a:r>
              <a:rPr lang="sl-SI" sz="1600" dirty="0">
                <a:solidFill>
                  <a:srgbClr val="002060"/>
                </a:solidFill>
              </a:rPr>
              <a:t>delavnice za opremljanje z informacijami za vstop na trg dela (CV in kompetenčni portfolijo, Priprava na zaposlitveni razgovor, Uresniči svoje sanje, …)</a:t>
            </a:r>
          </a:p>
          <a:p>
            <a:pPr marL="342900" indent="-342900">
              <a:buAutoNum type="arabicParenBoth"/>
            </a:pPr>
            <a:r>
              <a:rPr lang="sl-SI" sz="1600" dirty="0">
                <a:solidFill>
                  <a:srgbClr val="002060"/>
                </a:solidFill>
              </a:rPr>
              <a:t>Povečaj svoj potencial: delavnice za pridobivanje dodatnih </a:t>
            </a:r>
            <a:r>
              <a:rPr lang="sl-SI" sz="1600" dirty="0" smtClean="0">
                <a:solidFill>
                  <a:srgbClr val="002060"/>
                </a:solidFill>
              </a:rPr>
              <a:t>znanj </a:t>
            </a:r>
            <a:r>
              <a:rPr lang="sl-SI" sz="1600" dirty="0">
                <a:solidFill>
                  <a:srgbClr val="002060"/>
                </a:solidFill>
              </a:rPr>
              <a:t>in spretnosti (npr. LinkedIn, Komunikacija, Osnove avdio in video produkcije, Social </a:t>
            </a:r>
            <a:r>
              <a:rPr lang="sl-SI" sz="1600" dirty="0" err="1">
                <a:solidFill>
                  <a:srgbClr val="002060"/>
                </a:solidFill>
              </a:rPr>
              <a:t>Impact</a:t>
            </a:r>
            <a:r>
              <a:rPr lang="sl-SI" sz="1600" dirty="0">
                <a:solidFill>
                  <a:srgbClr val="002060"/>
                </a:solidFill>
              </a:rPr>
              <a:t> </a:t>
            </a:r>
            <a:r>
              <a:rPr lang="sl-SI" sz="1600" dirty="0" err="1">
                <a:solidFill>
                  <a:srgbClr val="002060"/>
                </a:solidFill>
              </a:rPr>
              <a:t>Award</a:t>
            </a:r>
            <a:r>
              <a:rPr lang="sl-SI" sz="1600" dirty="0">
                <a:solidFill>
                  <a:srgbClr val="002060"/>
                </a:solidFill>
              </a:rPr>
              <a:t>, …)</a:t>
            </a:r>
          </a:p>
          <a:p>
            <a:pPr marL="342900" indent="-342900">
              <a:buAutoNum type="arabicParenBoth"/>
            </a:pPr>
            <a:r>
              <a:rPr lang="sl-SI" sz="1600" dirty="0">
                <a:solidFill>
                  <a:srgbClr val="002060"/>
                </a:solidFill>
              </a:rPr>
              <a:t>VŽU za zaposlene: delavnice s področja promocije zdravja na delovnem mestu, ustvarjalne delavnice, poslovni bonton, poslovna komunikacija, osnovni in napredni Excel, …)</a:t>
            </a:r>
          </a:p>
          <a:p>
            <a:pPr marL="342900" indent="-342900">
              <a:buAutoNum type="arabicParenBoth"/>
            </a:pPr>
            <a:r>
              <a:rPr lang="sl-SI" sz="1600" dirty="0">
                <a:solidFill>
                  <a:srgbClr val="002060"/>
                </a:solidFill>
              </a:rPr>
              <a:t>Obiski v delovna okolja in drugi dogodki z namenom mreženja in povezovanja s potencialnimi delodajalci (Zaposlitvena kavarna v sklopu Kariernega sejma UP)</a:t>
            </a:r>
          </a:p>
        </p:txBody>
      </p:sp>
    </p:spTree>
    <p:extLst>
      <p:ext uri="{BB962C8B-B14F-4D97-AF65-F5344CB8AC3E}">
        <p14:creationId xmlns:p14="http://schemas.microsoft.com/office/powerpoint/2010/main" val="240523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AD82FB-5B6D-49D6-8380-825E5546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135EFC-5E93-4D5E-B8EE-B8AAD89CA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944" y="5802840"/>
            <a:ext cx="6096528" cy="1018120"/>
          </a:xfrm>
          <a:prstGeom prst="rect">
            <a:avLst/>
          </a:prstGeom>
        </p:spPr>
      </p:pic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C31F073B-A65D-4CB1-9A48-FE5412520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769" y="1892175"/>
            <a:ext cx="8158039" cy="429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b="1" dirty="0">
                <a:solidFill>
                  <a:srgbClr val="002060"/>
                </a:solidFill>
              </a:rPr>
              <a:t>Portal Splet-išče KC UP: </a:t>
            </a:r>
          </a:p>
          <a:p>
            <a:pPr marL="0" indent="0" algn="just">
              <a:buNone/>
            </a:pPr>
            <a:r>
              <a:rPr lang="sl-SI" sz="1600" dirty="0">
                <a:solidFill>
                  <a:srgbClr val="002060"/>
                </a:solidFill>
              </a:rPr>
              <a:t>namenjen on-line vodenju osebne kariere in informiranju o dogodkih, posredovanju novic in prijavi na svetovanja. V okviru Splet-</a:t>
            </a:r>
            <a:r>
              <a:rPr lang="sl-SI" sz="1600" dirty="0" err="1">
                <a:solidFill>
                  <a:srgbClr val="002060"/>
                </a:solidFill>
              </a:rPr>
              <a:t>išča</a:t>
            </a:r>
            <a:r>
              <a:rPr lang="sl-SI" sz="1600" dirty="0">
                <a:solidFill>
                  <a:srgbClr val="002060"/>
                </a:solidFill>
              </a:rPr>
              <a:t> tudi kompetenčni portfolijo z možnostjo izpisa CV, reševanje V-OPR (vprašalnika osebnostnega in profesionalnega razvoja).</a:t>
            </a:r>
          </a:p>
          <a:p>
            <a:pPr marL="0" indent="0" algn="just">
              <a:buNone/>
            </a:pPr>
            <a:endParaRPr lang="sl-SI" sz="16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l-SI" sz="1600" b="1" dirty="0">
                <a:solidFill>
                  <a:srgbClr val="002060"/>
                </a:solidFill>
              </a:rPr>
              <a:t>Projekt Celostni program osebnostne in profesionalne rasti UP </a:t>
            </a:r>
            <a:r>
              <a:rPr lang="sl-SI" sz="1600" dirty="0">
                <a:solidFill>
                  <a:srgbClr val="002060"/>
                </a:solidFill>
              </a:rPr>
              <a:t>(kratko: UP osebnostna rast):</a:t>
            </a:r>
          </a:p>
          <a:p>
            <a:pPr marL="0" indent="0" algn="just">
              <a:buNone/>
            </a:pPr>
            <a:r>
              <a:rPr lang="sl-SI" sz="1600" dirty="0">
                <a:solidFill>
                  <a:srgbClr val="002060"/>
                </a:solidFill>
              </a:rPr>
              <a:t>Nadgradnja obstoječega programa vodenja osebne kariere KC UP v smeri izboljšanja informiranja in enakega dostopa do vseživljenjskega učenja ter individualne in skupinske podpore za različne skupine študentov, prednostno za študente t. i. posebnih skupin.</a:t>
            </a:r>
          </a:p>
          <a:p>
            <a:pPr marL="0" indent="0" algn="just">
              <a:buNone/>
            </a:pPr>
            <a:endParaRPr lang="sl-SI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l-SI" sz="1600" b="1" dirty="0">
                <a:solidFill>
                  <a:srgbClr val="002060"/>
                </a:solidFill>
              </a:rPr>
              <a:t>Sodelovanje s srednjimi šolami</a:t>
            </a:r>
            <a:r>
              <a:rPr lang="sl-SI" sz="1600" dirty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l-SI" sz="1600" dirty="0">
                <a:solidFill>
                  <a:srgbClr val="002060"/>
                </a:solidFill>
              </a:rPr>
              <a:t>vključevanje dijakov v svetovanja v okviru KC UP,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l-SI" sz="1600" dirty="0">
                <a:solidFill>
                  <a:srgbClr val="002060"/>
                </a:solidFill>
              </a:rPr>
              <a:t>Izvajanje različnih delavnic za dijake tudi na srednjih šolah.</a:t>
            </a:r>
          </a:p>
          <a:p>
            <a:pPr algn="just">
              <a:buFontTx/>
              <a:buChar char="-"/>
            </a:pPr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3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70447" y="4702627"/>
            <a:ext cx="4721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800" b="1" dirty="0">
                <a:solidFill>
                  <a:srgbClr val="002060"/>
                </a:solidFill>
              </a:rPr>
              <a:t>Hvala za vašo pozornost!</a:t>
            </a:r>
          </a:p>
        </p:txBody>
      </p:sp>
      <p:sp>
        <p:nvSpPr>
          <p:cNvPr id="14338" name="PoljeZBesedilom 5"/>
          <p:cNvSpPr txBox="1">
            <a:spLocks noChangeArrowheads="1"/>
          </p:cNvSpPr>
          <p:nvPr/>
        </p:nvSpPr>
        <p:spPr bwMode="auto">
          <a:xfrm>
            <a:off x="6363479" y="1763487"/>
            <a:ext cx="5691932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Karierni center Univerze na Primorskem</a:t>
            </a:r>
            <a:endParaRPr lang="sl-SI" altLang="sl-SI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Titov trg 4, 6000 Koper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 +386 5 611 76 36 ali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040 528 620 (Iris)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sl-SI" altLang="sl-SI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E-pošta: </a:t>
            </a:r>
            <a:r>
              <a:rPr lang="sl-SI" altLang="sl-SI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kariernicenter@upr.si</a:t>
            </a:r>
            <a:endParaRPr lang="sl-SI" altLang="sl-SI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Spletna stran: </a:t>
            </a:r>
            <a:r>
              <a:rPr lang="sl-SI" altLang="sl-SI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http://kariernicenter.upr.si/</a:t>
            </a:r>
            <a:endParaRPr lang="sl-SI" altLang="sl-SI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FB: Karierni center UP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8301"/>
          <a:stretch/>
        </p:blipFill>
        <p:spPr>
          <a:xfrm>
            <a:off x="-74096" y="-74645"/>
            <a:ext cx="6170096" cy="398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7A379CE-D802-43D0-95DB-7A8CF99B9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944" y="5765777"/>
            <a:ext cx="609652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 advTm="4000">
        <p:randomBar dir="vert"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304</Words>
  <Application>Microsoft Office PowerPoint</Application>
  <PresentationFormat>Širokozaslonsko</PresentationFormat>
  <Paragraphs>29</Paragraphs>
  <Slides>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Blanka Palčič</dc:creator>
  <cp:lastModifiedBy>Boštjan Lešnik</cp:lastModifiedBy>
  <cp:revision>214</cp:revision>
  <cp:lastPrinted>2020-01-23T11:22:00Z</cp:lastPrinted>
  <dcterms:created xsi:type="dcterms:W3CDTF">2020-01-20T06:27:41Z</dcterms:created>
  <dcterms:modified xsi:type="dcterms:W3CDTF">2023-01-23T13:21:25Z</dcterms:modified>
</cp:coreProperties>
</file>