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72" r:id="rId3"/>
    <p:sldId id="273" r:id="rId4"/>
    <p:sldId id="339" r:id="rId5"/>
    <p:sldId id="357" r:id="rId6"/>
    <p:sldId id="365" r:id="rId7"/>
    <p:sldId id="284" r:id="rId8"/>
    <p:sldId id="358" r:id="rId9"/>
    <p:sldId id="340" r:id="rId10"/>
    <p:sldId id="286" r:id="rId11"/>
    <p:sldId id="363" r:id="rId12"/>
    <p:sldId id="364" r:id="rId13"/>
    <p:sldId id="367" r:id="rId14"/>
    <p:sldId id="366" r:id="rId15"/>
    <p:sldId id="329"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ntina.Lavrencic"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64C88"/>
    <a:srgbClr val="0B67B2"/>
    <a:srgbClr val="000000"/>
    <a:srgbClr val="E8E8E8"/>
    <a:srgbClr val="B8CADA"/>
    <a:srgbClr val="3D607E"/>
    <a:srgbClr val="7AA7D4"/>
    <a:srgbClr val="134984"/>
    <a:srgbClr val="C0D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1397" autoAdjust="0"/>
  </p:normalViewPr>
  <p:slideViewPr>
    <p:cSldViewPr snapToGrid="0">
      <p:cViewPr varScale="1">
        <p:scale>
          <a:sx n="76" d="100"/>
          <a:sy n="76" d="100"/>
        </p:scale>
        <p:origin x="67" y="566"/>
      </p:cViewPr>
      <p:guideLst>
        <p:guide orient="horz" pos="2160"/>
        <p:guide pos="3840"/>
      </p:guideLst>
    </p:cSldViewPr>
  </p:slideViewPr>
  <p:outlineViewPr>
    <p:cViewPr>
      <p:scale>
        <a:sx n="33" d="100"/>
        <a:sy n="33" d="100"/>
      </p:scale>
      <p:origin x="0" y="7421"/>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C41D1-D650-4852-B3B0-CDA1B15334DD}" type="doc">
      <dgm:prSet loTypeId="urn:microsoft.com/office/officeart/2005/8/layout/chart3" loCatId="cycle" qsTypeId="urn:microsoft.com/office/officeart/2005/8/quickstyle/simple1" qsCatId="simple" csTypeId="urn:microsoft.com/office/officeart/2005/8/colors/accent1_2" csCatId="accent1" phldr="1"/>
      <dgm:spPr/>
    </dgm:pt>
    <dgm:pt modelId="{866EF869-0DDA-4C26-A651-3B110D89A988}">
      <dgm:prSet phldrT="[Text]"/>
      <dgm:spPr>
        <a:solidFill>
          <a:srgbClr val="064C88"/>
        </a:solidFill>
        <a:ln>
          <a:noFill/>
        </a:ln>
      </dgm:spPr>
      <dgm:t>
        <a:bodyPr/>
        <a:lstStyle/>
        <a:p>
          <a:r>
            <a:rPr lang="en-GB" dirty="0">
              <a:latin typeface="Montserrat SemiBold" panose="00000700000000000000" pitchFamily="2" charset="0"/>
            </a:rPr>
            <a:t>33%</a:t>
          </a:r>
          <a:endParaRPr lang="x-none" dirty="0"/>
        </a:p>
      </dgm:t>
    </dgm:pt>
    <dgm:pt modelId="{22B78EC8-2218-4489-9573-3E02602CF144}" type="parTrans" cxnId="{4E9AE697-C706-454A-8AF5-2CD288E8B77C}">
      <dgm:prSet/>
      <dgm:spPr/>
      <dgm:t>
        <a:bodyPr/>
        <a:lstStyle/>
        <a:p>
          <a:endParaRPr lang="x-none"/>
        </a:p>
      </dgm:t>
    </dgm:pt>
    <dgm:pt modelId="{4BAECB27-A9AD-4DEB-A988-5702EEE7FA89}" type="sibTrans" cxnId="{4E9AE697-C706-454A-8AF5-2CD288E8B77C}">
      <dgm:prSet/>
      <dgm:spPr/>
      <dgm:t>
        <a:bodyPr/>
        <a:lstStyle/>
        <a:p>
          <a:endParaRPr lang="x-none"/>
        </a:p>
      </dgm:t>
    </dgm:pt>
    <dgm:pt modelId="{BBA16D61-9252-4CB1-B9C2-C2D6A11F04A6}">
      <dgm:prSet phldrT="[Text]" custT="1"/>
      <dgm:spPr>
        <a:solidFill>
          <a:srgbClr val="B8CADA"/>
        </a:solidFill>
      </dgm:spPr>
      <dgm:t>
        <a:bodyPr/>
        <a:lstStyle/>
        <a:p>
          <a:r>
            <a:rPr lang="en-GB" sz="4000" dirty="0">
              <a:latin typeface="Montserrat SemiBold" panose="00000700000000000000" pitchFamily="2" charset="0"/>
            </a:rPr>
            <a:t>33%</a:t>
          </a:r>
          <a:endParaRPr lang="x-none" sz="4000" dirty="0">
            <a:latin typeface="Montserrat SemiBold" panose="00000700000000000000" pitchFamily="2" charset="0"/>
          </a:endParaRPr>
        </a:p>
      </dgm:t>
    </dgm:pt>
    <dgm:pt modelId="{754121A8-6F74-4BC5-9E04-74C39C0BD12F}" type="parTrans" cxnId="{D864B316-8020-4D1F-8FC4-251C79E262B8}">
      <dgm:prSet/>
      <dgm:spPr/>
      <dgm:t>
        <a:bodyPr/>
        <a:lstStyle/>
        <a:p>
          <a:endParaRPr lang="x-none"/>
        </a:p>
      </dgm:t>
    </dgm:pt>
    <dgm:pt modelId="{D12009EE-1467-4CCD-8D58-09848156F293}" type="sibTrans" cxnId="{D864B316-8020-4D1F-8FC4-251C79E262B8}">
      <dgm:prSet/>
      <dgm:spPr/>
      <dgm:t>
        <a:bodyPr/>
        <a:lstStyle/>
        <a:p>
          <a:endParaRPr lang="x-none"/>
        </a:p>
      </dgm:t>
    </dgm:pt>
    <dgm:pt modelId="{2A6AB727-6F64-4CE3-873A-D431D5A7034F}">
      <dgm:prSet phldrT="[Text]" custT="1"/>
      <dgm:spPr>
        <a:solidFill>
          <a:schemeClr val="bg2"/>
        </a:solidFill>
      </dgm:spPr>
      <dgm:t>
        <a:bodyPr/>
        <a:lstStyle/>
        <a:p>
          <a:r>
            <a:rPr lang="en-GB" sz="4000" dirty="0">
              <a:latin typeface="Montserrat SemiBold" panose="00000700000000000000" pitchFamily="2" charset="0"/>
            </a:rPr>
            <a:t>33%</a:t>
          </a:r>
          <a:endParaRPr lang="x-none" sz="4000" dirty="0"/>
        </a:p>
      </dgm:t>
    </dgm:pt>
    <dgm:pt modelId="{5398C315-2EA2-459F-A7B4-85C4ADCBC613}" type="parTrans" cxnId="{F4CC42A4-CDFB-4C9E-ABAC-A802E894938F}">
      <dgm:prSet/>
      <dgm:spPr/>
      <dgm:t>
        <a:bodyPr/>
        <a:lstStyle/>
        <a:p>
          <a:endParaRPr lang="x-none"/>
        </a:p>
      </dgm:t>
    </dgm:pt>
    <dgm:pt modelId="{8997894C-D74D-4E60-9371-66193BEC3D38}" type="sibTrans" cxnId="{F4CC42A4-CDFB-4C9E-ABAC-A802E894938F}">
      <dgm:prSet/>
      <dgm:spPr/>
      <dgm:t>
        <a:bodyPr/>
        <a:lstStyle/>
        <a:p>
          <a:endParaRPr lang="x-none"/>
        </a:p>
      </dgm:t>
    </dgm:pt>
    <dgm:pt modelId="{FECF010F-3E5F-4E06-8591-A2B38BA6C8CE}" type="pres">
      <dgm:prSet presAssocID="{98FC41D1-D650-4852-B3B0-CDA1B15334DD}" presName="compositeShape" presStyleCnt="0">
        <dgm:presLayoutVars>
          <dgm:chMax val="7"/>
          <dgm:dir/>
          <dgm:resizeHandles val="exact"/>
        </dgm:presLayoutVars>
      </dgm:prSet>
      <dgm:spPr/>
    </dgm:pt>
    <dgm:pt modelId="{451A56C0-0BF4-493D-834D-5BAE49C8D2E1}" type="pres">
      <dgm:prSet presAssocID="{98FC41D1-D650-4852-B3B0-CDA1B15334DD}" presName="wedge1" presStyleLbl="node1" presStyleIdx="0" presStyleCnt="3"/>
      <dgm:spPr/>
    </dgm:pt>
    <dgm:pt modelId="{D1245995-18FB-4EEE-9649-B290C34F6A70}" type="pres">
      <dgm:prSet presAssocID="{98FC41D1-D650-4852-B3B0-CDA1B15334DD}" presName="wedge1Tx" presStyleLbl="node1" presStyleIdx="0" presStyleCnt="3">
        <dgm:presLayoutVars>
          <dgm:chMax val="0"/>
          <dgm:chPref val="0"/>
          <dgm:bulletEnabled val="1"/>
        </dgm:presLayoutVars>
      </dgm:prSet>
      <dgm:spPr/>
    </dgm:pt>
    <dgm:pt modelId="{9F720BC6-41DB-4FA1-B69F-2353FA20563E}" type="pres">
      <dgm:prSet presAssocID="{98FC41D1-D650-4852-B3B0-CDA1B15334DD}" presName="wedge2" presStyleLbl="node1" presStyleIdx="1" presStyleCnt="3"/>
      <dgm:spPr/>
    </dgm:pt>
    <dgm:pt modelId="{49941A63-A3AA-4A5E-856E-A74340F1936A}" type="pres">
      <dgm:prSet presAssocID="{98FC41D1-D650-4852-B3B0-CDA1B15334DD}" presName="wedge2Tx" presStyleLbl="node1" presStyleIdx="1" presStyleCnt="3">
        <dgm:presLayoutVars>
          <dgm:chMax val="0"/>
          <dgm:chPref val="0"/>
          <dgm:bulletEnabled val="1"/>
        </dgm:presLayoutVars>
      </dgm:prSet>
      <dgm:spPr/>
    </dgm:pt>
    <dgm:pt modelId="{6C168A5C-2BF5-4DD4-9706-9EB93463ACAB}" type="pres">
      <dgm:prSet presAssocID="{98FC41D1-D650-4852-B3B0-CDA1B15334DD}" presName="wedge3" presStyleLbl="node1" presStyleIdx="2" presStyleCnt="3"/>
      <dgm:spPr/>
    </dgm:pt>
    <dgm:pt modelId="{0C991F90-21B8-487F-8330-988713BCACDD}" type="pres">
      <dgm:prSet presAssocID="{98FC41D1-D650-4852-B3B0-CDA1B15334DD}" presName="wedge3Tx" presStyleLbl="node1" presStyleIdx="2" presStyleCnt="3">
        <dgm:presLayoutVars>
          <dgm:chMax val="0"/>
          <dgm:chPref val="0"/>
          <dgm:bulletEnabled val="1"/>
        </dgm:presLayoutVars>
      </dgm:prSet>
      <dgm:spPr/>
    </dgm:pt>
  </dgm:ptLst>
  <dgm:cxnLst>
    <dgm:cxn modelId="{D864B316-8020-4D1F-8FC4-251C79E262B8}" srcId="{98FC41D1-D650-4852-B3B0-CDA1B15334DD}" destId="{BBA16D61-9252-4CB1-B9C2-C2D6A11F04A6}" srcOrd="1" destOrd="0" parTransId="{754121A8-6F74-4BC5-9E04-74C39C0BD12F}" sibTransId="{D12009EE-1467-4CCD-8D58-09848156F293}"/>
    <dgm:cxn modelId="{8602806D-ADB8-4FA5-97B3-FEEC9E524D9D}" type="presOf" srcId="{BBA16D61-9252-4CB1-B9C2-C2D6A11F04A6}" destId="{9F720BC6-41DB-4FA1-B69F-2353FA20563E}" srcOrd="0" destOrd="0" presId="urn:microsoft.com/office/officeart/2005/8/layout/chart3"/>
    <dgm:cxn modelId="{1538764E-13F3-497E-ABDE-DD8D8C028D93}" type="presOf" srcId="{2A6AB727-6F64-4CE3-873A-D431D5A7034F}" destId="{0C991F90-21B8-487F-8330-988713BCACDD}" srcOrd="1" destOrd="0" presId="urn:microsoft.com/office/officeart/2005/8/layout/chart3"/>
    <dgm:cxn modelId="{4E9AE697-C706-454A-8AF5-2CD288E8B77C}" srcId="{98FC41D1-D650-4852-B3B0-CDA1B15334DD}" destId="{866EF869-0DDA-4C26-A651-3B110D89A988}" srcOrd="0" destOrd="0" parTransId="{22B78EC8-2218-4489-9573-3E02602CF144}" sibTransId="{4BAECB27-A9AD-4DEB-A988-5702EEE7FA89}"/>
    <dgm:cxn modelId="{F4CC42A4-CDFB-4C9E-ABAC-A802E894938F}" srcId="{98FC41D1-D650-4852-B3B0-CDA1B15334DD}" destId="{2A6AB727-6F64-4CE3-873A-D431D5A7034F}" srcOrd="2" destOrd="0" parTransId="{5398C315-2EA2-459F-A7B4-85C4ADCBC613}" sibTransId="{8997894C-D74D-4E60-9371-66193BEC3D38}"/>
    <dgm:cxn modelId="{3FB941B1-FE3C-461C-A1EB-8375DFDA2636}" type="presOf" srcId="{866EF869-0DDA-4C26-A651-3B110D89A988}" destId="{D1245995-18FB-4EEE-9649-B290C34F6A70}" srcOrd="1" destOrd="0" presId="urn:microsoft.com/office/officeart/2005/8/layout/chart3"/>
    <dgm:cxn modelId="{238FA3B3-8FAB-4EA7-877E-F741D88AB189}" type="presOf" srcId="{2A6AB727-6F64-4CE3-873A-D431D5A7034F}" destId="{6C168A5C-2BF5-4DD4-9706-9EB93463ACAB}" srcOrd="0" destOrd="0" presId="urn:microsoft.com/office/officeart/2005/8/layout/chart3"/>
    <dgm:cxn modelId="{26513CB6-FF7B-4403-96BD-0847706AD5DE}" type="presOf" srcId="{BBA16D61-9252-4CB1-B9C2-C2D6A11F04A6}" destId="{49941A63-A3AA-4A5E-856E-A74340F1936A}" srcOrd="1" destOrd="0" presId="urn:microsoft.com/office/officeart/2005/8/layout/chart3"/>
    <dgm:cxn modelId="{AB9AE2DE-587F-4661-AF81-6244CF9B490E}" type="presOf" srcId="{98FC41D1-D650-4852-B3B0-CDA1B15334DD}" destId="{FECF010F-3E5F-4E06-8591-A2B38BA6C8CE}" srcOrd="0" destOrd="0" presId="urn:microsoft.com/office/officeart/2005/8/layout/chart3"/>
    <dgm:cxn modelId="{4535F8F7-9C4D-48FE-BAAE-146B9172991A}" type="presOf" srcId="{866EF869-0DDA-4C26-A651-3B110D89A988}" destId="{451A56C0-0BF4-493D-834D-5BAE49C8D2E1}" srcOrd="0" destOrd="0" presId="urn:microsoft.com/office/officeart/2005/8/layout/chart3"/>
    <dgm:cxn modelId="{D6E715CA-523D-4E58-AE78-AA892DD1A49D}" type="presParOf" srcId="{FECF010F-3E5F-4E06-8591-A2B38BA6C8CE}" destId="{451A56C0-0BF4-493D-834D-5BAE49C8D2E1}" srcOrd="0" destOrd="0" presId="urn:microsoft.com/office/officeart/2005/8/layout/chart3"/>
    <dgm:cxn modelId="{1B131BC7-F431-4942-8112-5934CE14956B}" type="presParOf" srcId="{FECF010F-3E5F-4E06-8591-A2B38BA6C8CE}" destId="{D1245995-18FB-4EEE-9649-B290C34F6A70}" srcOrd="1" destOrd="0" presId="urn:microsoft.com/office/officeart/2005/8/layout/chart3"/>
    <dgm:cxn modelId="{FABC8C56-8072-4317-99FF-28BEACA39C1B}" type="presParOf" srcId="{FECF010F-3E5F-4E06-8591-A2B38BA6C8CE}" destId="{9F720BC6-41DB-4FA1-B69F-2353FA20563E}" srcOrd="2" destOrd="0" presId="urn:microsoft.com/office/officeart/2005/8/layout/chart3"/>
    <dgm:cxn modelId="{36F11696-9528-4324-A7FE-3F3B2D8C73A2}" type="presParOf" srcId="{FECF010F-3E5F-4E06-8591-A2B38BA6C8CE}" destId="{49941A63-A3AA-4A5E-856E-A74340F1936A}" srcOrd="3" destOrd="0" presId="urn:microsoft.com/office/officeart/2005/8/layout/chart3"/>
    <dgm:cxn modelId="{6ACE7455-9791-4D14-BD91-17F0AFAD7E26}" type="presParOf" srcId="{FECF010F-3E5F-4E06-8591-A2B38BA6C8CE}" destId="{6C168A5C-2BF5-4DD4-9706-9EB93463ACAB}" srcOrd="4" destOrd="0" presId="urn:microsoft.com/office/officeart/2005/8/layout/chart3"/>
    <dgm:cxn modelId="{1E6AF3B5-A189-4656-A721-B092471F7A75}" type="presParOf" srcId="{FECF010F-3E5F-4E06-8591-A2B38BA6C8CE}" destId="{0C991F90-21B8-487F-8330-988713BCACD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422F2A-7F6B-4FCB-AF0A-F50171450E1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x-none"/>
        </a:p>
      </dgm:t>
    </dgm:pt>
    <dgm:pt modelId="{6AB0BF84-D156-4699-A2B2-169D119BF9C8}">
      <dgm:prSet phldrT="[Text]" custT="1"/>
      <dgm:spPr>
        <a:solidFill>
          <a:schemeClr val="tx1"/>
        </a:solidFill>
      </dgm:spPr>
      <dgm:t>
        <a:bodyPr/>
        <a:lstStyle/>
        <a:p>
          <a:r>
            <a:rPr lang="sl-SI" sz="4000" b="1" dirty="0">
              <a:latin typeface="+mn-lt"/>
            </a:rPr>
            <a:t>1</a:t>
          </a:r>
          <a:endParaRPr lang="x-none" sz="4000" b="1" dirty="0">
            <a:latin typeface="+mn-lt"/>
          </a:endParaRPr>
        </a:p>
      </dgm:t>
    </dgm:pt>
    <dgm:pt modelId="{B7276869-360D-47D7-98F4-5CEE8A0CBBFE}" type="parTrans" cxnId="{087EF7C4-5B3D-428D-9002-4161EF3C6B2E}">
      <dgm:prSet/>
      <dgm:spPr/>
      <dgm:t>
        <a:bodyPr/>
        <a:lstStyle/>
        <a:p>
          <a:endParaRPr lang="x-none"/>
        </a:p>
      </dgm:t>
    </dgm:pt>
    <dgm:pt modelId="{E3689AB6-6AC4-46E8-8DA9-FBF05DF70EBD}" type="sibTrans" cxnId="{087EF7C4-5B3D-428D-9002-4161EF3C6B2E}">
      <dgm:prSet/>
      <dgm:spPr/>
      <dgm:t>
        <a:bodyPr/>
        <a:lstStyle/>
        <a:p>
          <a:endParaRPr lang="x-none"/>
        </a:p>
      </dgm:t>
    </dgm:pt>
    <dgm:pt modelId="{F2FB263F-92CD-4172-A2AE-405264F68241}">
      <dgm:prSet phldrT="[Text]" custT="1"/>
      <dgm:spPr>
        <a:solidFill>
          <a:srgbClr val="003A6C"/>
        </a:solidFill>
      </dgm:spPr>
      <dgm:t>
        <a:bodyPr/>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2</a:t>
          </a:r>
          <a:endParaRPr lang="x-none" sz="4000" b="1" kern="1200" dirty="0">
            <a:solidFill>
              <a:prstClr val="white"/>
            </a:solidFill>
            <a:latin typeface="+mn-lt"/>
            <a:ea typeface="+mn-ea"/>
            <a:cs typeface="+mn-cs"/>
          </a:endParaRPr>
        </a:p>
      </dgm:t>
    </dgm:pt>
    <dgm:pt modelId="{08F88AB5-4B1C-44D8-91F4-85BF36F0B361}" type="parTrans" cxnId="{AE82815B-30BE-4169-9EFA-8EBDB38CA01C}">
      <dgm:prSet/>
      <dgm:spPr/>
      <dgm:t>
        <a:bodyPr/>
        <a:lstStyle/>
        <a:p>
          <a:endParaRPr lang="x-none"/>
        </a:p>
      </dgm:t>
    </dgm:pt>
    <dgm:pt modelId="{0C64F335-F477-43FE-AD7C-903A4CA8D4B7}" type="sibTrans" cxnId="{AE82815B-30BE-4169-9EFA-8EBDB38CA01C}">
      <dgm:prSet/>
      <dgm:spPr/>
      <dgm:t>
        <a:bodyPr/>
        <a:lstStyle/>
        <a:p>
          <a:endParaRPr lang="x-none"/>
        </a:p>
      </dgm:t>
    </dgm:pt>
    <dgm:pt modelId="{B1BF61FC-F86D-4742-B619-721C748597F0}">
      <dgm:prSet phldrT="[Text]" custT="1"/>
      <dgm:spPr>
        <a:solidFill>
          <a:srgbClr val="0B4D88"/>
        </a:solidFill>
      </dgm:spPr>
      <dgm:t>
        <a:bodyPr anchor="t"/>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3</a:t>
          </a:r>
          <a:endParaRPr lang="x-none" sz="4000" b="1" kern="1200" dirty="0">
            <a:solidFill>
              <a:prstClr val="white"/>
            </a:solidFill>
            <a:latin typeface="+mn-lt"/>
            <a:ea typeface="+mn-ea"/>
            <a:cs typeface="+mn-cs"/>
          </a:endParaRPr>
        </a:p>
      </dgm:t>
    </dgm:pt>
    <dgm:pt modelId="{286B431E-39D5-4A9B-B481-3140C8FFCB40}" type="parTrans" cxnId="{F25B856E-38CB-4FDD-ADE4-DFF97498B656}">
      <dgm:prSet/>
      <dgm:spPr/>
      <dgm:t>
        <a:bodyPr/>
        <a:lstStyle/>
        <a:p>
          <a:endParaRPr lang="x-none"/>
        </a:p>
      </dgm:t>
    </dgm:pt>
    <dgm:pt modelId="{2EDD5FBF-364F-4917-8607-A1DCCBADE144}" type="sibTrans" cxnId="{F25B856E-38CB-4FDD-ADE4-DFF97498B656}">
      <dgm:prSet/>
      <dgm:spPr/>
      <dgm:t>
        <a:bodyPr/>
        <a:lstStyle/>
        <a:p>
          <a:endParaRPr lang="x-none"/>
        </a:p>
      </dgm:t>
    </dgm:pt>
    <dgm:pt modelId="{D9AC44B5-30A0-4E51-8D7D-2F28B5336AA7}">
      <dgm:prSet custT="1"/>
      <dgm:spPr>
        <a:solidFill>
          <a:srgbClr val="1268B3"/>
        </a:solidFill>
      </dgm:spPr>
      <dgm:t>
        <a:bodyPr anchor="t"/>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4</a:t>
          </a:r>
          <a:endParaRPr lang="x-none" sz="4000" b="1" kern="1200" dirty="0">
            <a:solidFill>
              <a:prstClr val="white"/>
            </a:solidFill>
            <a:latin typeface="+mn-lt"/>
            <a:ea typeface="+mn-ea"/>
            <a:cs typeface="+mn-cs"/>
          </a:endParaRPr>
        </a:p>
      </dgm:t>
    </dgm:pt>
    <dgm:pt modelId="{C2C0B2AA-F3BA-4F76-90B2-2F7C50A83C37}" type="parTrans" cxnId="{D14C5869-BB53-41B7-B1ED-66F77F64CE0D}">
      <dgm:prSet/>
      <dgm:spPr/>
      <dgm:t>
        <a:bodyPr/>
        <a:lstStyle/>
        <a:p>
          <a:endParaRPr lang="x-none"/>
        </a:p>
      </dgm:t>
    </dgm:pt>
    <dgm:pt modelId="{92591D6F-4F05-4A85-B228-9E602DB0AB8F}" type="sibTrans" cxnId="{D14C5869-BB53-41B7-B1ED-66F77F64CE0D}">
      <dgm:prSet/>
      <dgm:spPr/>
      <dgm:t>
        <a:bodyPr/>
        <a:lstStyle/>
        <a:p>
          <a:endParaRPr lang="x-none"/>
        </a:p>
      </dgm:t>
    </dgm:pt>
    <dgm:pt modelId="{80105E80-33A1-4C9D-9D79-E918EFF0EDDA}">
      <dgm:prSet custT="1"/>
      <dgm:spPr>
        <a:solidFill>
          <a:srgbClr val="447FC1"/>
        </a:solidFill>
      </dgm:spPr>
      <dgm:t>
        <a:bodyPr anchor="t"/>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5</a:t>
          </a:r>
          <a:endParaRPr lang="x-none" sz="4000" b="1" kern="1200" dirty="0">
            <a:solidFill>
              <a:prstClr val="white"/>
            </a:solidFill>
            <a:latin typeface="+mn-lt"/>
            <a:ea typeface="+mn-ea"/>
            <a:cs typeface="+mn-cs"/>
          </a:endParaRPr>
        </a:p>
      </dgm:t>
    </dgm:pt>
    <dgm:pt modelId="{B09EB782-2412-4EFA-8D3B-832AD6FC7BD2}" type="sibTrans" cxnId="{3AD70AD8-25A9-4964-A7E0-6EDB3D4C50C2}">
      <dgm:prSet/>
      <dgm:spPr/>
      <dgm:t>
        <a:bodyPr/>
        <a:lstStyle/>
        <a:p>
          <a:endParaRPr lang="x-none"/>
        </a:p>
      </dgm:t>
    </dgm:pt>
    <dgm:pt modelId="{AEA23D87-1011-42B8-867A-595889DD37C0}" type="parTrans" cxnId="{3AD70AD8-25A9-4964-A7E0-6EDB3D4C50C2}">
      <dgm:prSet/>
      <dgm:spPr/>
      <dgm:t>
        <a:bodyPr/>
        <a:lstStyle/>
        <a:p>
          <a:endParaRPr lang="x-none"/>
        </a:p>
      </dgm:t>
    </dgm:pt>
    <dgm:pt modelId="{09661313-425E-4A70-B396-7100669F50B3}" type="pres">
      <dgm:prSet presAssocID="{89422F2A-7F6B-4FCB-AF0A-F50171450E13}" presName="Name0" presStyleCnt="0">
        <dgm:presLayoutVars>
          <dgm:dir/>
          <dgm:animLvl val="lvl"/>
          <dgm:resizeHandles val="exact"/>
        </dgm:presLayoutVars>
      </dgm:prSet>
      <dgm:spPr/>
    </dgm:pt>
    <dgm:pt modelId="{490CB0F4-2F5F-426B-B4CC-DFB3ABB65D57}" type="pres">
      <dgm:prSet presAssocID="{6AB0BF84-D156-4699-A2B2-169D119BF9C8}" presName="parTxOnly" presStyleLbl="node1" presStyleIdx="0" presStyleCnt="5">
        <dgm:presLayoutVars>
          <dgm:chMax val="0"/>
          <dgm:chPref val="0"/>
          <dgm:bulletEnabled val="1"/>
        </dgm:presLayoutVars>
      </dgm:prSet>
      <dgm:spPr/>
    </dgm:pt>
    <dgm:pt modelId="{98CC2540-ED8A-4048-BBC0-3E0534361B5E}" type="pres">
      <dgm:prSet presAssocID="{E3689AB6-6AC4-46E8-8DA9-FBF05DF70EBD}" presName="parTxOnlySpace" presStyleCnt="0"/>
      <dgm:spPr/>
    </dgm:pt>
    <dgm:pt modelId="{676D1596-F83F-424E-B924-CCFB94A28077}" type="pres">
      <dgm:prSet presAssocID="{F2FB263F-92CD-4172-A2AE-405264F68241}" presName="parTxOnly" presStyleLbl="node1" presStyleIdx="1" presStyleCnt="5">
        <dgm:presLayoutVars>
          <dgm:chMax val="0"/>
          <dgm:chPref val="0"/>
          <dgm:bulletEnabled val="1"/>
        </dgm:presLayoutVars>
      </dgm:prSet>
      <dgm:spPr/>
    </dgm:pt>
    <dgm:pt modelId="{672068E1-710E-4AAA-B9D2-C11C2666D58F}" type="pres">
      <dgm:prSet presAssocID="{0C64F335-F477-43FE-AD7C-903A4CA8D4B7}" presName="parTxOnlySpace" presStyleCnt="0"/>
      <dgm:spPr/>
    </dgm:pt>
    <dgm:pt modelId="{6BAFFC14-E6D9-40B4-BE28-D63DF6C913F3}" type="pres">
      <dgm:prSet presAssocID="{B1BF61FC-F86D-4742-B619-721C748597F0}" presName="parTxOnly" presStyleLbl="node1" presStyleIdx="2" presStyleCnt="5">
        <dgm:presLayoutVars>
          <dgm:chMax val="0"/>
          <dgm:chPref val="0"/>
          <dgm:bulletEnabled val="1"/>
        </dgm:presLayoutVars>
      </dgm:prSet>
      <dgm:spPr/>
    </dgm:pt>
    <dgm:pt modelId="{F7BCBB24-B6A6-4108-98EC-055D22A6C587}" type="pres">
      <dgm:prSet presAssocID="{2EDD5FBF-364F-4917-8607-A1DCCBADE144}" presName="parTxOnlySpace" presStyleCnt="0"/>
      <dgm:spPr/>
    </dgm:pt>
    <dgm:pt modelId="{EEF1B12E-588B-41C8-91E4-97C0FA29D987}" type="pres">
      <dgm:prSet presAssocID="{D9AC44B5-30A0-4E51-8D7D-2F28B5336AA7}" presName="parTxOnly" presStyleLbl="node1" presStyleIdx="3" presStyleCnt="5">
        <dgm:presLayoutVars>
          <dgm:chMax val="0"/>
          <dgm:chPref val="0"/>
          <dgm:bulletEnabled val="1"/>
        </dgm:presLayoutVars>
      </dgm:prSet>
      <dgm:spPr/>
    </dgm:pt>
    <dgm:pt modelId="{DDFEA2A5-FDAE-4209-A21C-8716650046E4}" type="pres">
      <dgm:prSet presAssocID="{92591D6F-4F05-4A85-B228-9E602DB0AB8F}" presName="parTxOnlySpace" presStyleCnt="0"/>
      <dgm:spPr/>
    </dgm:pt>
    <dgm:pt modelId="{E0C1BEEF-D4D3-43F7-8A72-12A3A2F414E5}" type="pres">
      <dgm:prSet presAssocID="{80105E80-33A1-4C9D-9D79-E918EFF0EDDA}" presName="parTxOnly" presStyleLbl="node1" presStyleIdx="4" presStyleCnt="5">
        <dgm:presLayoutVars>
          <dgm:chMax val="0"/>
          <dgm:chPref val="0"/>
          <dgm:bulletEnabled val="1"/>
        </dgm:presLayoutVars>
      </dgm:prSet>
      <dgm:spPr/>
    </dgm:pt>
  </dgm:ptLst>
  <dgm:cxnLst>
    <dgm:cxn modelId="{49E2A92D-EF7B-4ABA-8203-CB7CCA2EBF2B}" type="presOf" srcId="{F2FB263F-92CD-4172-A2AE-405264F68241}" destId="{676D1596-F83F-424E-B924-CCFB94A28077}" srcOrd="0" destOrd="0" presId="urn:microsoft.com/office/officeart/2005/8/layout/chevron1"/>
    <dgm:cxn modelId="{AE82815B-30BE-4169-9EFA-8EBDB38CA01C}" srcId="{89422F2A-7F6B-4FCB-AF0A-F50171450E13}" destId="{F2FB263F-92CD-4172-A2AE-405264F68241}" srcOrd="1" destOrd="0" parTransId="{08F88AB5-4B1C-44D8-91F4-85BF36F0B361}" sibTransId="{0C64F335-F477-43FE-AD7C-903A4CA8D4B7}"/>
    <dgm:cxn modelId="{BA8F3443-1A08-4B11-915B-57703A93C292}" type="presOf" srcId="{6AB0BF84-D156-4699-A2B2-169D119BF9C8}" destId="{490CB0F4-2F5F-426B-B4CC-DFB3ABB65D57}" srcOrd="0" destOrd="0" presId="urn:microsoft.com/office/officeart/2005/8/layout/chevron1"/>
    <dgm:cxn modelId="{D14C5869-BB53-41B7-B1ED-66F77F64CE0D}" srcId="{89422F2A-7F6B-4FCB-AF0A-F50171450E13}" destId="{D9AC44B5-30A0-4E51-8D7D-2F28B5336AA7}" srcOrd="3" destOrd="0" parTransId="{C2C0B2AA-F3BA-4F76-90B2-2F7C50A83C37}" sibTransId="{92591D6F-4F05-4A85-B228-9E602DB0AB8F}"/>
    <dgm:cxn modelId="{90628A6A-BABE-49F6-A51E-40D5D77A0ADF}" type="presOf" srcId="{80105E80-33A1-4C9D-9D79-E918EFF0EDDA}" destId="{E0C1BEEF-D4D3-43F7-8A72-12A3A2F414E5}" srcOrd="0" destOrd="0" presId="urn:microsoft.com/office/officeart/2005/8/layout/chevron1"/>
    <dgm:cxn modelId="{F25B856E-38CB-4FDD-ADE4-DFF97498B656}" srcId="{89422F2A-7F6B-4FCB-AF0A-F50171450E13}" destId="{B1BF61FC-F86D-4742-B619-721C748597F0}" srcOrd="2" destOrd="0" parTransId="{286B431E-39D5-4A9B-B481-3140C8FFCB40}" sibTransId="{2EDD5FBF-364F-4917-8607-A1DCCBADE144}"/>
    <dgm:cxn modelId="{784E3575-17EE-4DD6-B005-A80A3BAF8994}" type="presOf" srcId="{89422F2A-7F6B-4FCB-AF0A-F50171450E13}" destId="{09661313-425E-4A70-B396-7100669F50B3}" srcOrd="0" destOrd="0" presId="urn:microsoft.com/office/officeart/2005/8/layout/chevron1"/>
    <dgm:cxn modelId="{8AF15C91-F022-4FD3-A0B1-2B93962155C0}" type="presOf" srcId="{D9AC44B5-30A0-4E51-8D7D-2F28B5336AA7}" destId="{EEF1B12E-588B-41C8-91E4-97C0FA29D987}" srcOrd="0" destOrd="0" presId="urn:microsoft.com/office/officeart/2005/8/layout/chevron1"/>
    <dgm:cxn modelId="{2CB103BD-BC92-4DEB-9344-FCB5EABB9C37}" type="presOf" srcId="{B1BF61FC-F86D-4742-B619-721C748597F0}" destId="{6BAFFC14-E6D9-40B4-BE28-D63DF6C913F3}" srcOrd="0" destOrd="0" presId="urn:microsoft.com/office/officeart/2005/8/layout/chevron1"/>
    <dgm:cxn modelId="{087EF7C4-5B3D-428D-9002-4161EF3C6B2E}" srcId="{89422F2A-7F6B-4FCB-AF0A-F50171450E13}" destId="{6AB0BF84-D156-4699-A2B2-169D119BF9C8}" srcOrd="0" destOrd="0" parTransId="{B7276869-360D-47D7-98F4-5CEE8A0CBBFE}" sibTransId="{E3689AB6-6AC4-46E8-8DA9-FBF05DF70EBD}"/>
    <dgm:cxn modelId="{3AD70AD8-25A9-4964-A7E0-6EDB3D4C50C2}" srcId="{89422F2A-7F6B-4FCB-AF0A-F50171450E13}" destId="{80105E80-33A1-4C9D-9D79-E918EFF0EDDA}" srcOrd="4" destOrd="0" parTransId="{AEA23D87-1011-42B8-867A-595889DD37C0}" sibTransId="{B09EB782-2412-4EFA-8D3B-832AD6FC7BD2}"/>
    <dgm:cxn modelId="{1B6DAC9D-57F8-4D3B-84E1-961C3CAE8031}" type="presParOf" srcId="{09661313-425E-4A70-B396-7100669F50B3}" destId="{490CB0F4-2F5F-426B-B4CC-DFB3ABB65D57}" srcOrd="0" destOrd="0" presId="urn:microsoft.com/office/officeart/2005/8/layout/chevron1"/>
    <dgm:cxn modelId="{EFE9DB6C-B9E7-4FE7-AB85-6A7B25F3C66A}" type="presParOf" srcId="{09661313-425E-4A70-B396-7100669F50B3}" destId="{98CC2540-ED8A-4048-BBC0-3E0534361B5E}" srcOrd="1" destOrd="0" presId="urn:microsoft.com/office/officeart/2005/8/layout/chevron1"/>
    <dgm:cxn modelId="{DF8C9CDC-1F1A-4F6B-8305-8797181399CA}" type="presParOf" srcId="{09661313-425E-4A70-B396-7100669F50B3}" destId="{676D1596-F83F-424E-B924-CCFB94A28077}" srcOrd="2" destOrd="0" presId="urn:microsoft.com/office/officeart/2005/8/layout/chevron1"/>
    <dgm:cxn modelId="{5D5C950A-E133-41E3-A12D-E1560093F959}" type="presParOf" srcId="{09661313-425E-4A70-B396-7100669F50B3}" destId="{672068E1-710E-4AAA-B9D2-C11C2666D58F}" srcOrd="3" destOrd="0" presId="urn:microsoft.com/office/officeart/2005/8/layout/chevron1"/>
    <dgm:cxn modelId="{A5BC9B44-A582-43F5-888B-59D0AD9494B0}" type="presParOf" srcId="{09661313-425E-4A70-B396-7100669F50B3}" destId="{6BAFFC14-E6D9-40B4-BE28-D63DF6C913F3}" srcOrd="4" destOrd="0" presId="urn:microsoft.com/office/officeart/2005/8/layout/chevron1"/>
    <dgm:cxn modelId="{381D4BF1-64BE-41A9-96EA-F00F341355F5}" type="presParOf" srcId="{09661313-425E-4A70-B396-7100669F50B3}" destId="{F7BCBB24-B6A6-4108-98EC-055D22A6C587}" srcOrd="5" destOrd="0" presId="urn:microsoft.com/office/officeart/2005/8/layout/chevron1"/>
    <dgm:cxn modelId="{39A7723F-E717-4FF5-A49D-468ABAB257BB}" type="presParOf" srcId="{09661313-425E-4A70-B396-7100669F50B3}" destId="{EEF1B12E-588B-41C8-91E4-97C0FA29D987}" srcOrd="6" destOrd="0" presId="urn:microsoft.com/office/officeart/2005/8/layout/chevron1"/>
    <dgm:cxn modelId="{0A678B49-28F2-4A79-8925-A8EAB1E18067}" type="presParOf" srcId="{09661313-425E-4A70-B396-7100669F50B3}" destId="{DDFEA2A5-FDAE-4209-A21C-8716650046E4}" srcOrd="7" destOrd="0" presId="urn:microsoft.com/office/officeart/2005/8/layout/chevron1"/>
    <dgm:cxn modelId="{9127812A-840E-410C-B0EF-A2E1ED4E3FAE}" type="presParOf" srcId="{09661313-425E-4A70-B396-7100669F50B3}" destId="{E0C1BEEF-D4D3-43F7-8A72-12A3A2F414E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A56C0-0BF4-493D-834D-5BAE49C8D2E1}">
      <dsp:nvSpPr>
        <dsp:cNvPr id="0" name=""/>
        <dsp:cNvSpPr/>
      </dsp:nvSpPr>
      <dsp:spPr>
        <a:xfrm>
          <a:off x="1941910" y="332327"/>
          <a:ext cx="4135630" cy="4135630"/>
        </a:xfrm>
        <a:prstGeom prst="pie">
          <a:avLst>
            <a:gd name="adj1" fmla="val 16200000"/>
            <a:gd name="adj2" fmla="val 1800000"/>
          </a:avLst>
        </a:prstGeom>
        <a:solidFill>
          <a:srgbClr val="064C8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GB" sz="5700" kern="1200" dirty="0">
              <a:latin typeface="Montserrat SemiBold" panose="00000700000000000000" pitchFamily="2" charset="0"/>
            </a:rPr>
            <a:t>33%</a:t>
          </a:r>
          <a:endParaRPr lang="x-none" sz="5700" kern="1200" dirty="0"/>
        </a:p>
      </dsp:txBody>
      <dsp:txXfrm>
        <a:off x="4190413" y="1095449"/>
        <a:ext cx="1403160" cy="1378543"/>
      </dsp:txXfrm>
    </dsp:sp>
    <dsp:sp modelId="{9F720BC6-41DB-4FA1-B69F-2353FA20563E}">
      <dsp:nvSpPr>
        <dsp:cNvPr id="0" name=""/>
        <dsp:cNvSpPr/>
      </dsp:nvSpPr>
      <dsp:spPr>
        <a:xfrm>
          <a:off x="1728728" y="455411"/>
          <a:ext cx="4135630" cy="4135630"/>
        </a:xfrm>
        <a:prstGeom prst="pie">
          <a:avLst>
            <a:gd name="adj1" fmla="val 1800000"/>
            <a:gd name="adj2" fmla="val 9000000"/>
          </a:avLst>
        </a:prstGeom>
        <a:solidFill>
          <a:srgbClr val="B8CA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ontserrat SemiBold" panose="00000700000000000000" pitchFamily="2" charset="0"/>
            </a:rPr>
            <a:t>33%</a:t>
          </a:r>
          <a:endParaRPr lang="x-none" sz="4000" kern="1200" dirty="0">
            <a:latin typeface="Montserrat SemiBold" panose="00000700000000000000" pitchFamily="2" charset="0"/>
          </a:endParaRPr>
        </a:p>
      </dsp:txBody>
      <dsp:txXfrm>
        <a:off x="2861103" y="3064797"/>
        <a:ext cx="1870880" cy="1280076"/>
      </dsp:txXfrm>
    </dsp:sp>
    <dsp:sp modelId="{6C168A5C-2BF5-4DD4-9706-9EB93463ACAB}">
      <dsp:nvSpPr>
        <dsp:cNvPr id="0" name=""/>
        <dsp:cNvSpPr/>
      </dsp:nvSpPr>
      <dsp:spPr>
        <a:xfrm>
          <a:off x="1728728" y="455411"/>
          <a:ext cx="4135630" cy="4135630"/>
        </a:xfrm>
        <a:prstGeom prst="pie">
          <a:avLst>
            <a:gd name="adj1" fmla="val 9000000"/>
            <a:gd name="adj2" fmla="val 162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ontserrat SemiBold" panose="00000700000000000000" pitchFamily="2" charset="0"/>
            </a:rPr>
            <a:t>33%</a:t>
          </a:r>
          <a:endParaRPr lang="x-none" sz="4000" kern="1200" dirty="0"/>
        </a:p>
      </dsp:txBody>
      <dsp:txXfrm>
        <a:off x="2171831" y="1267767"/>
        <a:ext cx="1403160" cy="1378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CB0F4-2F5F-426B-B4CC-DFB3ABB65D57}">
      <dsp:nvSpPr>
        <dsp:cNvPr id="0" name=""/>
        <dsp:cNvSpPr/>
      </dsp:nvSpPr>
      <dsp:spPr>
        <a:xfrm>
          <a:off x="2783" y="231684"/>
          <a:ext cx="2476950" cy="99078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sl-SI" sz="4000" b="1" kern="1200" dirty="0">
              <a:latin typeface="+mn-lt"/>
            </a:rPr>
            <a:t>1</a:t>
          </a:r>
          <a:endParaRPr lang="x-none" sz="4000" b="1" kern="1200" dirty="0">
            <a:latin typeface="+mn-lt"/>
          </a:endParaRPr>
        </a:p>
      </dsp:txBody>
      <dsp:txXfrm>
        <a:off x="498173" y="231684"/>
        <a:ext cx="1486170" cy="990780"/>
      </dsp:txXfrm>
    </dsp:sp>
    <dsp:sp modelId="{676D1596-F83F-424E-B924-CCFB94A28077}">
      <dsp:nvSpPr>
        <dsp:cNvPr id="0" name=""/>
        <dsp:cNvSpPr/>
      </dsp:nvSpPr>
      <dsp:spPr>
        <a:xfrm>
          <a:off x="2232038" y="231684"/>
          <a:ext cx="2476950" cy="990780"/>
        </a:xfrm>
        <a:prstGeom prst="chevron">
          <a:avLst/>
        </a:prstGeom>
        <a:solidFill>
          <a:srgbClr val="003A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2</a:t>
          </a:r>
          <a:endParaRPr lang="x-none" sz="4000" b="1" kern="1200" dirty="0">
            <a:solidFill>
              <a:prstClr val="white"/>
            </a:solidFill>
            <a:latin typeface="+mn-lt"/>
            <a:ea typeface="+mn-ea"/>
            <a:cs typeface="+mn-cs"/>
          </a:endParaRPr>
        </a:p>
      </dsp:txBody>
      <dsp:txXfrm>
        <a:off x="2727428" y="231684"/>
        <a:ext cx="1486170" cy="990780"/>
      </dsp:txXfrm>
    </dsp:sp>
    <dsp:sp modelId="{6BAFFC14-E6D9-40B4-BE28-D63DF6C913F3}">
      <dsp:nvSpPr>
        <dsp:cNvPr id="0" name=""/>
        <dsp:cNvSpPr/>
      </dsp:nvSpPr>
      <dsp:spPr>
        <a:xfrm>
          <a:off x="4461294" y="231684"/>
          <a:ext cx="2476950" cy="990780"/>
        </a:xfrm>
        <a:prstGeom prst="chevron">
          <a:avLst/>
        </a:prstGeom>
        <a:solidFill>
          <a:srgbClr val="0B4D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t" anchorCtr="0">
          <a:noAutofit/>
        </a:bodyPr>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3</a:t>
          </a:r>
          <a:endParaRPr lang="x-none" sz="4000" b="1" kern="1200" dirty="0">
            <a:solidFill>
              <a:prstClr val="white"/>
            </a:solidFill>
            <a:latin typeface="+mn-lt"/>
            <a:ea typeface="+mn-ea"/>
            <a:cs typeface="+mn-cs"/>
          </a:endParaRPr>
        </a:p>
      </dsp:txBody>
      <dsp:txXfrm>
        <a:off x="4956684" y="231684"/>
        <a:ext cx="1486170" cy="990780"/>
      </dsp:txXfrm>
    </dsp:sp>
    <dsp:sp modelId="{EEF1B12E-588B-41C8-91E4-97C0FA29D987}">
      <dsp:nvSpPr>
        <dsp:cNvPr id="0" name=""/>
        <dsp:cNvSpPr/>
      </dsp:nvSpPr>
      <dsp:spPr>
        <a:xfrm>
          <a:off x="6690550" y="231684"/>
          <a:ext cx="2476950" cy="990780"/>
        </a:xfrm>
        <a:prstGeom prst="chevron">
          <a:avLst/>
        </a:prstGeom>
        <a:solidFill>
          <a:srgbClr val="1268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t" anchorCtr="0">
          <a:noAutofit/>
        </a:bodyPr>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4</a:t>
          </a:r>
          <a:endParaRPr lang="x-none" sz="4000" b="1" kern="1200" dirty="0">
            <a:solidFill>
              <a:prstClr val="white"/>
            </a:solidFill>
            <a:latin typeface="+mn-lt"/>
            <a:ea typeface="+mn-ea"/>
            <a:cs typeface="+mn-cs"/>
          </a:endParaRPr>
        </a:p>
      </dsp:txBody>
      <dsp:txXfrm>
        <a:off x="7185940" y="231684"/>
        <a:ext cx="1486170" cy="990780"/>
      </dsp:txXfrm>
    </dsp:sp>
    <dsp:sp modelId="{E0C1BEEF-D4D3-43F7-8A72-12A3A2F414E5}">
      <dsp:nvSpPr>
        <dsp:cNvPr id="0" name=""/>
        <dsp:cNvSpPr/>
      </dsp:nvSpPr>
      <dsp:spPr>
        <a:xfrm>
          <a:off x="8919806" y="231684"/>
          <a:ext cx="2476950" cy="990780"/>
        </a:xfrm>
        <a:prstGeom prst="chevron">
          <a:avLst/>
        </a:prstGeom>
        <a:solidFill>
          <a:srgbClr val="447F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t" anchorCtr="0">
          <a:noAutofit/>
        </a:bodyPr>
        <a:lstStyle/>
        <a:p>
          <a:pPr marL="0" lvl="0" indent="0" algn="ctr" defTabSz="1778000">
            <a:lnSpc>
              <a:spcPct val="90000"/>
            </a:lnSpc>
            <a:spcBef>
              <a:spcPct val="0"/>
            </a:spcBef>
            <a:spcAft>
              <a:spcPct val="35000"/>
            </a:spcAft>
            <a:buNone/>
          </a:pPr>
          <a:r>
            <a:rPr lang="sl-SI" sz="4000" b="1" kern="1200" dirty="0">
              <a:solidFill>
                <a:prstClr val="white"/>
              </a:solidFill>
              <a:latin typeface="+mn-lt"/>
              <a:ea typeface="+mn-ea"/>
              <a:cs typeface="+mn-cs"/>
            </a:rPr>
            <a:t>5</a:t>
          </a:r>
          <a:endParaRPr lang="x-none" sz="4000" b="1" kern="1200" dirty="0">
            <a:solidFill>
              <a:prstClr val="white"/>
            </a:solidFill>
            <a:latin typeface="+mn-lt"/>
            <a:ea typeface="+mn-ea"/>
            <a:cs typeface="+mn-cs"/>
          </a:endParaRPr>
        </a:p>
      </dsp:txBody>
      <dsp:txXfrm>
        <a:off x="9415196" y="231684"/>
        <a:ext cx="1486170" cy="99078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73855-87D8-4B84-A681-DFAF3C838B2E}" type="datetimeFigureOut">
              <a:rPr lang="x-none" smtClean="0"/>
              <a:t>4.7.2022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575C-B3A1-47EF-8C81-7C26D6CF3466}" type="slidenum">
              <a:rPr lang="x-none" smtClean="0"/>
              <a:t>‹#›</a:t>
            </a:fld>
            <a:endParaRPr lang="x-none"/>
          </a:p>
        </p:txBody>
      </p:sp>
    </p:spTree>
    <p:extLst>
      <p:ext uri="{BB962C8B-B14F-4D97-AF65-F5344CB8AC3E}">
        <p14:creationId xmlns:p14="http://schemas.microsoft.com/office/powerpoint/2010/main" val="373852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D7BA575C-B3A1-47EF-8C81-7C26D6CF3466}" type="slidenum">
              <a:rPr lang="x-none" smtClean="0"/>
              <a:t>2</a:t>
            </a:fld>
            <a:endParaRPr lang="x-none"/>
          </a:p>
        </p:txBody>
      </p:sp>
    </p:spTree>
    <p:extLst>
      <p:ext uri="{BB962C8B-B14F-4D97-AF65-F5344CB8AC3E}">
        <p14:creationId xmlns:p14="http://schemas.microsoft.com/office/powerpoint/2010/main" val="338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A10D9ADF-AFBC-414F-A2CC-09ADA51543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25"/>
          <a:stretch/>
        </p:blipFill>
        <p:spPr>
          <a:xfrm>
            <a:off x="0" y="0"/>
            <a:ext cx="9636369" cy="6858000"/>
          </a:xfrm>
          <a:prstGeom prst="rect">
            <a:avLst/>
          </a:prstGeom>
        </p:spPr>
      </p:pic>
      <p:sp>
        <p:nvSpPr>
          <p:cNvPr id="11" name="Rectangle 8">
            <a:extLst>
              <a:ext uri="{FF2B5EF4-FFF2-40B4-BE49-F238E27FC236}">
                <a16:creationId xmlns:a16="http://schemas.microsoft.com/office/drawing/2014/main" id="{7393AF6B-DAAB-482D-BE95-1C4026125379}"/>
              </a:ext>
            </a:extLst>
          </p:cNvPr>
          <p:cNvSpPr/>
          <p:nvPr userDrawn="1"/>
        </p:nvSpPr>
        <p:spPr>
          <a:xfrm>
            <a:off x="8077200" y="-10632"/>
            <a:ext cx="4114800"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Date Placeholder 3">
            <a:extLst>
              <a:ext uri="{FF2B5EF4-FFF2-40B4-BE49-F238E27FC236}">
                <a16:creationId xmlns:a16="http://schemas.microsoft.com/office/drawing/2014/main" id="{A8F2F46F-8634-40B8-9060-87574E4D2650}"/>
              </a:ext>
            </a:extLst>
          </p:cNvPr>
          <p:cNvSpPr>
            <a:spLocks noGrp="1"/>
          </p:cNvSpPr>
          <p:nvPr>
            <p:ph type="dt" sz="half" idx="10"/>
          </p:nvPr>
        </p:nvSpPr>
        <p:spPr>
          <a:xfrm>
            <a:off x="9115424" y="6356350"/>
            <a:ext cx="2743200" cy="365125"/>
          </a:xfrm>
          <a:prstGeom prst="rect">
            <a:avLst/>
          </a:prstGeom>
        </p:spPr>
        <p:txBody>
          <a:bodyPr/>
          <a:lstStyle>
            <a:lvl1pPr algn="r">
              <a:defRPr sz="1600">
                <a:latin typeface="Corbel Light" panose="020B0303020204020204" pitchFamily="34" charset="0"/>
              </a:defRPr>
            </a:lvl1pPr>
          </a:lstStyle>
          <a:p>
            <a:r>
              <a:rPr lang="sl-SI"/>
              <a:t>31.5.2022</a:t>
            </a:r>
            <a:endParaRPr lang="x-none" dirty="0"/>
          </a:p>
        </p:txBody>
      </p:sp>
      <p:sp>
        <p:nvSpPr>
          <p:cNvPr id="15" name="Subtitle 2">
            <a:extLst>
              <a:ext uri="{FF2B5EF4-FFF2-40B4-BE49-F238E27FC236}">
                <a16:creationId xmlns:a16="http://schemas.microsoft.com/office/drawing/2014/main" id="{0046882B-4F44-4CBD-8A88-30AA9CFA0E4D}"/>
              </a:ext>
            </a:extLst>
          </p:cNvPr>
          <p:cNvSpPr>
            <a:spLocks noGrp="1"/>
          </p:cNvSpPr>
          <p:nvPr>
            <p:ph type="subTitle" idx="1" hasCustomPrompt="1"/>
          </p:nvPr>
        </p:nvSpPr>
        <p:spPr>
          <a:xfrm>
            <a:off x="8953500" y="2570987"/>
            <a:ext cx="2905124" cy="662543"/>
          </a:xfrm>
          <a:prstGeom prst="rect">
            <a:avLst/>
          </a:prstGeom>
        </p:spPr>
        <p:txBody>
          <a:bodyPr>
            <a:normAutofit/>
          </a:bodyPr>
          <a:lstStyle>
            <a:lvl1pPr marL="0" indent="0" algn="ctr">
              <a:buNone/>
              <a:defRPr sz="4000">
                <a:solidFill>
                  <a:srgbClr val="064C88"/>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sl-SI" dirty="0"/>
              <a:t>Pilot MOP</a:t>
            </a:r>
            <a:endParaRPr lang="x-none" dirty="0"/>
          </a:p>
          <a:p>
            <a:endParaRPr lang="x-none" dirty="0"/>
          </a:p>
        </p:txBody>
      </p:sp>
      <p:pic>
        <p:nvPicPr>
          <p:cNvPr id="16" name="Picture 24">
            <a:extLst>
              <a:ext uri="{FF2B5EF4-FFF2-40B4-BE49-F238E27FC236}">
                <a16:creationId xmlns:a16="http://schemas.microsoft.com/office/drawing/2014/main" id="{276A9A33-7C1C-4330-ACA8-CD87B218BC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700" y="6475859"/>
            <a:ext cx="2781300" cy="245616"/>
          </a:xfrm>
          <a:prstGeom prst="rect">
            <a:avLst/>
          </a:prstGeom>
        </p:spPr>
      </p:pic>
      <p:pic>
        <p:nvPicPr>
          <p:cNvPr id="17" name="Picture 26">
            <a:extLst>
              <a:ext uri="{FF2B5EF4-FFF2-40B4-BE49-F238E27FC236}">
                <a16:creationId xmlns:a16="http://schemas.microsoft.com/office/drawing/2014/main" id="{3E7726D7-0080-45E2-BB64-69E2B98392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376" y="6416674"/>
            <a:ext cx="2621285" cy="304801"/>
          </a:xfrm>
          <a:prstGeom prst="rect">
            <a:avLst/>
          </a:prstGeom>
        </p:spPr>
      </p:pic>
      <p:sp>
        <p:nvSpPr>
          <p:cNvPr id="18" name="Text Placeholder 2">
            <a:extLst>
              <a:ext uri="{FF2B5EF4-FFF2-40B4-BE49-F238E27FC236}">
                <a16:creationId xmlns:a16="http://schemas.microsoft.com/office/drawing/2014/main" id="{056FFE18-ABE1-4F67-AC9B-29C3FBB6FFFD}"/>
              </a:ext>
            </a:extLst>
          </p:cNvPr>
          <p:cNvSpPr>
            <a:spLocks noGrp="1"/>
          </p:cNvSpPr>
          <p:nvPr>
            <p:ph type="body" idx="12" hasCustomPrompt="1"/>
          </p:nvPr>
        </p:nvSpPr>
        <p:spPr>
          <a:xfrm>
            <a:off x="8686800" y="3662234"/>
            <a:ext cx="3171824" cy="1201457"/>
          </a:xfrm>
          <a:prstGeom prst="rect">
            <a:avLst/>
          </a:prstGeom>
        </p:spPr>
        <p:txBody>
          <a:bodyPr anchor="b">
            <a:normAutofit/>
          </a:bodyPr>
          <a:lstStyle>
            <a:lvl1pPr marL="0" indent="0" algn="ctr">
              <a:buNone/>
              <a:defRPr sz="2000" b="0">
                <a:solidFill>
                  <a:schemeClr val="tx1"/>
                </a:solidFill>
                <a:latin typeface="Corbel Light" panose="020B0303020204020204" pitchFamily="34" charset="0"/>
                <a:ea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r"/>
            <a:r>
              <a:rPr lang="sl-SI" sz="2000" dirty="0"/>
              <a:t>Izvedba pilotnega projekta za implementacijo prostorske in gradbene zakonodaje </a:t>
            </a:r>
            <a:br>
              <a:rPr lang="sl-SI" sz="2000" dirty="0"/>
            </a:br>
            <a:r>
              <a:rPr lang="sl-SI" sz="2000" dirty="0"/>
              <a:t>v letih 2021–2022 </a:t>
            </a:r>
            <a:endParaRPr lang="x-none" sz="2000" dirty="0"/>
          </a:p>
        </p:txBody>
      </p:sp>
      <p:sp>
        <p:nvSpPr>
          <p:cNvPr id="19" name="Text Placeholder 2">
            <a:extLst>
              <a:ext uri="{FF2B5EF4-FFF2-40B4-BE49-F238E27FC236}">
                <a16:creationId xmlns:a16="http://schemas.microsoft.com/office/drawing/2014/main" id="{92EDBDB5-2DF8-419B-89EE-650733D422DF}"/>
              </a:ext>
            </a:extLst>
          </p:cNvPr>
          <p:cNvSpPr>
            <a:spLocks noGrp="1"/>
          </p:cNvSpPr>
          <p:nvPr>
            <p:ph type="body" idx="13" hasCustomPrompt="1"/>
          </p:nvPr>
        </p:nvSpPr>
        <p:spPr>
          <a:xfrm>
            <a:off x="8953500" y="5006109"/>
            <a:ext cx="2905124" cy="914399"/>
          </a:xfrm>
          <a:prstGeom prst="rect">
            <a:avLst/>
          </a:prstGeom>
        </p:spPr>
        <p:txBody>
          <a:bodyPr anchor="b">
            <a:normAutofit/>
          </a:bodyPr>
          <a:lstStyle>
            <a:lvl1pPr marL="0" indent="0" algn="r">
              <a:buNone/>
              <a:defRPr sz="2000" b="0">
                <a:solidFill>
                  <a:schemeClr val="tx1"/>
                </a:solidFill>
                <a:latin typeface="Corbel" panose="020B0503020204020204" pitchFamily="34" charset="0"/>
                <a:ea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Podnaslov</a:t>
            </a:r>
            <a:endParaRPr lang="en-US" dirty="0"/>
          </a:p>
        </p:txBody>
      </p:sp>
    </p:spTree>
    <p:extLst>
      <p:ext uri="{BB962C8B-B14F-4D97-AF65-F5344CB8AC3E}">
        <p14:creationId xmlns:p14="http://schemas.microsoft.com/office/powerpoint/2010/main" val="308763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C45EE16-82AD-4FA2-8F59-9C7EA935FD80}"/>
              </a:ext>
            </a:extLst>
          </p:cNvPr>
          <p:cNvSpPr>
            <a:spLocks noGrp="1"/>
          </p:cNvSpPr>
          <p:nvPr>
            <p:ph type="ftr" sz="quarter" idx="11"/>
          </p:nvPr>
        </p:nvSpPr>
        <p:spPr>
          <a:xfrm>
            <a:off x="333376" y="6356350"/>
            <a:ext cx="4114800" cy="365125"/>
          </a:xfrm>
          <a:prstGeom prst="rect">
            <a:avLst/>
          </a:prstGeom>
        </p:spPr>
        <p:txBody>
          <a:bodyPr/>
          <a:lstStyle>
            <a:lvl1pPr algn="l">
              <a:defRPr/>
            </a:lvl1pPr>
          </a:lstStyle>
          <a:p>
            <a:endParaRPr lang="x-none" dirty="0"/>
          </a:p>
        </p:txBody>
      </p:sp>
      <p:sp>
        <p:nvSpPr>
          <p:cNvPr id="15" name="Rectangle 8">
            <a:extLst>
              <a:ext uri="{FF2B5EF4-FFF2-40B4-BE49-F238E27FC236}">
                <a16:creationId xmlns:a16="http://schemas.microsoft.com/office/drawing/2014/main" id="{F84C19D4-A2D9-4DFE-A696-4411CA10E1E2}"/>
              </a:ext>
            </a:extLst>
          </p:cNvPr>
          <p:cNvSpPr/>
          <p:nvPr userDrawn="1"/>
        </p:nvSpPr>
        <p:spPr>
          <a:xfrm flipH="1">
            <a:off x="-1" y="0"/>
            <a:ext cx="8550111"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8">
            <a:extLst>
              <a:ext uri="{FF2B5EF4-FFF2-40B4-BE49-F238E27FC236}">
                <a16:creationId xmlns:a16="http://schemas.microsoft.com/office/drawing/2014/main" id="{A0660816-08CB-455C-9A6C-852BFC7B1B7F}"/>
              </a:ext>
            </a:extLst>
          </p:cNvPr>
          <p:cNvSpPr/>
          <p:nvPr userDrawn="1"/>
        </p:nvSpPr>
        <p:spPr>
          <a:xfrm>
            <a:off x="1792212" y="3155706"/>
            <a:ext cx="10399787" cy="2422688"/>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rgbClr val="06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Date Placeholder 3">
            <a:extLst>
              <a:ext uri="{FF2B5EF4-FFF2-40B4-BE49-F238E27FC236}">
                <a16:creationId xmlns:a16="http://schemas.microsoft.com/office/drawing/2014/main" id="{8C8247DA-94BA-4112-91C3-F49A73A7BB0E}"/>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
        <p:nvSpPr>
          <p:cNvPr id="20" name="Content Placeholder 2">
            <a:extLst>
              <a:ext uri="{FF2B5EF4-FFF2-40B4-BE49-F238E27FC236}">
                <a16:creationId xmlns:a16="http://schemas.microsoft.com/office/drawing/2014/main" id="{C22BB1A7-1F60-4DA3-B233-3F81D1E6792A}"/>
              </a:ext>
            </a:extLst>
          </p:cNvPr>
          <p:cNvSpPr>
            <a:spLocks noGrp="1"/>
          </p:cNvSpPr>
          <p:nvPr>
            <p:ph sz="half" idx="1" hasCustomPrompt="1"/>
          </p:nvPr>
        </p:nvSpPr>
        <p:spPr>
          <a:xfrm>
            <a:off x="4018252" y="3534169"/>
            <a:ext cx="1654257" cy="2022959"/>
          </a:xfrm>
          <a:prstGeom prst="rect">
            <a:avLst/>
          </a:prstGeom>
          <a:ln>
            <a:solidFill>
              <a:srgbClr val="064C88"/>
            </a:solidFill>
          </a:ln>
        </p:spPr>
        <p:txBody>
          <a:bodyPr anchor="ctr">
            <a:noAutofit/>
          </a:bodyPr>
          <a:lstStyle>
            <a:lvl1pPr marL="0" indent="0" algn="ctr">
              <a:buClr>
                <a:srgbClr val="064C88"/>
              </a:buClr>
              <a:buSzPct val="70000"/>
              <a:buFontTx/>
              <a:buNone/>
              <a:defRPr sz="22000" b="1">
                <a:solidFill>
                  <a:srgbClr val="417EC0"/>
                </a:solidFill>
                <a:latin typeface="Source Sans Pro Light" panose="020B0403030403020204" pitchFamily="34" charset="-18"/>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sl-SI" dirty="0"/>
              <a:t>1</a:t>
            </a:r>
            <a:endParaRPr lang="x-none" dirty="0"/>
          </a:p>
        </p:txBody>
      </p:sp>
      <p:sp>
        <p:nvSpPr>
          <p:cNvPr id="19" name="Subtitle 2">
            <a:extLst>
              <a:ext uri="{FF2B5EF4-FFF2-40B4-BE49-F238E27FC236}">
                <a16:creationId xmlns:a16="http://schemas.microsoft.com/office/drawing/2014/main" id="{FBDEE785-D5F3-4C5D-B7A1-69B9CA8FE3D4}"/>
              </a:ext>
            </a:extLst>
          </p:cNvPr>
          <p:cNvSpPr>
            <a:spLocks noGrp="1"/>
          </p:cNvSpPr>
          <p:nvPr>
            <p:ph type="subTitle" idx="12" hasCustomPrompt="1"/>
          </p:nvPr>
        </p:nvSpPr>
        <p:spPr>
          <a:xfrm>
            <a:off x="4448176" y="4094274"/>
            <a:ext cx="7191208" cy="787827"/>
          </a:xfrm>
          <a:prstGeom prst="rect">
            <a:avLst/>
          </a:prstGeom>
        </p:spPr>
        <p:txBody>
          <a:bodyPr>
            <a:normAutofit/>
          </a:bodyPr>
          <a:lstStyle>
            <a:lvl1pPr marL="0" indent="0" algn="l">
              <a:buNone/>
              <a:defRPr sz="2400">
                <a:solidFill>
                  <a:schemeClr val="bg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Naslov</a:t>
            </a:r>
            <a:endParaRPr lang="x-none" dirty="0"/>
          </a:p>
        </p:txBody>
      </p:sp>
    </p:spTree>
    <p:extLst>
      <p:ext uri="{BB962C8B-B14F-4D97-AF65-F5344CB8AC3E}">
        <p14:creationId xmlns:p14="http://schemas.microsoft.com/office/powerpoint/2010/main" val="67964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C45EE16-82AD-4FA2-8F59-9C7EA935FD80}"/>
              </a:ext>
            </a:extLst>
          </p:cNvPr>
          <p:cNvSpPr>
            <a:spLocks noGrp="1"/>
          </p:cNvSpPr>
          <p:nvPr>
            <p:ph type="ftr" sz="quarter" idx="11"/>
          </p:nvPr>
        </p:nvSpPr>
        <p:spPr>
          <a:xfrm>
            <a:off x="333376" y="6356350"/>
            <a:ext cx="4114800" cy="365125"/>
          </a:xfrm>
          <a:prstGeom prst="rect">
            <a:avLst/>
          </a:prstGeom>
        </p:spPr>
        <p:txBody>
          <a:bodyPr/>
          <a:lstStyle>
            <a:lvl1pPr algn="l">
              <a:defRPr/>
            </a:lvl1pPr>
          </a:lstStyle>
          <a:p>
            <a:endParaRPr lang="x-none" dirty="0"/>
          </a:p>
        </p:txBody>
      </p:sp>
      <p:sp>
        <p:nvSpPr>
          <p:cNvPr id="15" name="Rectangle 8">
            <a:extLst>
              <a:ext uri="{FF2B5EF4-FFF2-40B4-BE49-F238E27FC236}">
                <a16:creationId xmlns:a16="http://schemas.microsoft.com/office/drawing/2014/main" id="{F84C19D4-A2D9-4DFE-A696-4411CA10E1E2}"/>
              </a:ext>
            </a:extLst>
          </p:cNvPr>
          <p:cNvSpPr/>
          <p:nvPr userDrawn="1"/>
        </p:nvSpPr>
        <p:spPr>
          <a:xfrm flipH="1">
            <a:off x="-1" y="0"/>
            <a:ext cx="8550111"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8">
            <a:extLst>
              <a:ext uri="{FF2B5EF4-FFF2-40B4-BE49-F238E27FC236}">
                <a16:creationId xmlns:a16="http://schemas.microsoft.com/office/drawing/2014/main" id="{A0660816-08CB-455C-9A6C-852BFC7B1B7F}"/>
              </a:ext>
            </a:extLst>
          </p:cNvPr>
          <p:cNvSpPr/>
          <p:nvPr userDrawn="1"/>
        </p:nvSpPr>
        <p:spPr>
          <a:xfrm>
            <a:off x="1792212" y="3155706"/>
            <a:ext cx="10399787" cy="2422688"/>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rgbClr val="06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Date Placeholder 3">
            <a:extLst>
              <a:ext uri="{FF2B5EF4-FFF2-40B4-BE49-F238E27FC236}">
                <a16:creationId xmlns:a16="http://schemas.microsoft.com/office/drawing/2014/main" id="{8C8247DA-94BA-4112-91C3-F49A73A7BB0E}"/>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
        <p:nvSpPr>
          <p:cNvPr id="19" name="Subtitle 2">
            <a:extLst>
              <a:ext uri="{FF2B5EF4-FFF2-40B4-BE49-F238E27FC236}">
                <a16:creationId xmlns:a16="http://schemas.microsoft.com/office/drawing/2014/main" id="{FBDEE785-D5F3-4C5D-B7A1-69B9CA8FE3D4}"/>
              </a:ext>
            </a:extLst>
          </p:cNvPr>
          <p:cNvSpPr>
            <a:spLocks noGrp="1"/>
          </p:cNvSpPr>
          <p:nvPr>
            <p:ph type="subTitle" idx="12" hasCustomPrompt="1"/>
          </p:nvPr>
        </p:nvSpPr>
        <p:spPr>
          <a:xfrm>
            <a:off x="4448176" y="3429000"/>
            <a:ext cx="7191208" cy="787827"/>
          </a:xfrm>
          <a:prstGeom prst="rect">
            <a:avLst/>
          </a:prstGeom>
        </p:spPr>
        <p:txBody>
          <a:bodyPr anchor="ctr">
            <a:normAutofit/>
          </a:bodyPr>
          <a:lstStyle>
            <a:lvl1pPr marL="0" indent="0" algn="l">
              <a:buNone/>
              <a:defRPr sz="2400">
                <a:solidFill>
                  <a:schemeClr val="bg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Naslov</a:t>
            </a:r>
            <a:endParaRPr lang="x-none" dirty="0"/>
          </a:p>
        </p:txBody>
      </p:sp>
      <p:sp>
        <p:nvSpPr>
          <p:cNvPr id="13" name="Content Placeholder 2">
            <a:extLst>
              <a:ext uri="{FF2B5EF4-FFF2-40B4-BE49-F238E27FC236}">
                <a16:creationId xmlns:a16="http://schemas.microsoft.com/office/drawing/2014/main" id="{5A4A92F5-BF6D-4D8B-9C99-107957E36FB6}"/>
              </a:ext>
            </a:extLst>
          </p:cNvPr>
          <p:cNvSpPr>
            <a:spLocks noGrp="1"/>
          </p:cNvSpPr>
          <p:nvPr>
            <p:ph sz="half" idx="1" hasCustomPrompt="1"/>
          </p:nvPr>
        </p:nvSpPr>
        <p:spPr>
          <a:xfrm>
            <a:off x="4448176" y="4367050"/>
            <a:ext cx="7191208" cy="787827"/>
          </a:xfrm>
          <a:prstGeom prst="rect">
            <a:avLst/>
          </a:prstGeom>
        </p:spPr>
        <p:txBody>
          <a:bodyPr>
            <a:normAutofit/>
          </a:bodyPr>
          <a:lstStyle>
            <a:lvl1pPr marL="0" indent="0">
              <a:buClr>
                <a:srgbClr val="064C88"/>
              </a:buClr>
              <a:buSzPct val="70000"/>
              <a:buFont typeface="Source Sans Pro Light" panose="020B0403030403020204" pitchFamily="34" charset="0"/>
              <a:buNone/>
              <a:defRPr sz="2400">
                <a:solidFill>
                  <a:schemeClr val="bg1"/>
                </a:solidFill>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GB" dirty="0" err="1"/>
              <a:t>Podnaslov</a:t>
            </a:r>
            <a:endParaRPr lang="x-none" dirty="0"/>
          </a:p>
        </p:txBody>
      </p:sp>
    </p:spTree>
    <p:extLst>
      <p:ext uri="{BB962C8B-B14F-4D97-AF65-F5344CB8AC3E}">
        <p14:creationId xmlns:p14="http://schemas.microsoft.com/office/powerpoint/2010/main" val="162887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64A0C9-A949-4818-8939-77B9E7134F77}"/>
              </a:ext>
            </a:extLst>
          </p:cNvPr>
          <p:cNvSpPr>
            <a:spLocks noGrp="1"/>
          </p:cNvSpPr>
          <p:nvPr>
            <p:ph type="title" hasCustomPrompt="1"/>
          </p:nvPr>
        </p:nvSpPr>
        <p:spPr>
          <a:xfrm>
            <a:off x="333376" y="546931"/>
            <a:ext cx="9366101" cy="1248842"/>
          </a:xfrm>
          <a:prstGeom prst="rect">
            <a:avLst/>
          </a:prstGeom>
        </p:spPr>
        <p:txBody>
          <a:bodyPr anchor="t"/>
          <a:lstStyle>
            <a:lvl1pPr>
              <a:defRPr sz="3200">
                <a:solidFill>
                  <a:srgbClr val="064C88"/>
                </a:solidFill>
                <a:latin typeface="Montserrat SemiBold" panose="00000700000000000000" pitchFamily="2" charset="0"/>
              </a:defRPr>
            </a:lvl1pPr>
          </a:lstStyle>
          <a:p>
            <a:r>
              <a:rPr lang="en-US" dirty="0" err="1"/>
              <a:t>Naslov</a:t>
            </a:r>
            <a:br>
              <a:rPr lang="en-US" dirty="0"/>
            </a:br>
            <a:endParaRPr lang="x-none" dirty="0"/>
          </a:p>
        </p:txBody>
      </p:sp>
      <p:graphicFrame>
        <p:nvGraphicFramePr>
          <p:cNvPr id="2" name="Diagram 1">
            <a:extLst>
              <a:ext uri="{FF2B5EF4-FFF2-40B4-BE49-F238E27FC236}">
                <a16:creationId xmlns:a16="http://schemas.microsoft.com/office/drawing/2014/main" id="{7DC30102-EE4B-4197-9A98-CE03BA5AC30E}"/>
              </a:ext>
            </a:extLst>
          </p:cNvPr>
          <p:cNvGraphicFramePr/>
          <p:nvPr userDrawn="1">
            <p:extLst>
              <p:ext uri="{D42A27DB-BD31-4B8C-83A1-F6EECF244321}">
                <p14:modId xmlns:p14="http://schemas.microsoft.com/office/powerpoint/2010/main" val="2939367808"/>
              </p:ext>
            </p:extLst>
          </p:nvPr>
        </p:nvGraphicFramePr>
        <p:xfrm>
          <a:off x="3572931" y="1615542"/>
          <a:ext cx="7806269" cy="492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2">
            <a:extLst>
              <a:ext uri="{FF2B5EF4-FFF2-40B4-BE49-F238E27FC236}">
                <a16:creationId xmlns:a16="http://schemas.microsoft.com/office/drawing/2014/main" id="{74CA2A4E-6456-43C2-89F2-6EA925D0F0E9}"/>
              </a:ext>
            </a:extLst>
          </p:cNvPr>
          <p:cNvSpPr>
            <a:spLocks noGrp="1"/>
          </p:cNvSpPr>
          <p:nvPr>
            <p:ph sz="half" idx="1"/>
          </p:nvPr>
        </p:nvSpPr>
        <p:spPr>
          <a:xfrm>
            <a:off x="333376" y="2705099"/>
            <a:ext cx="4312515" cy="3471863"/>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mn-lt"/>
              </a:defRPr>
            </a:lvl1pPr>
            <a:lvl2pPr marL="685800" indent="-228600">
              <a:buClr>
                <a:srgbClr val="064C88"/>
              </a:buClr>
              <a:buSzPct val="80000"/>
              <a:buFont typeface="Montserrat" panose="00000500000000000000" pitchFamily="2" charset="0"/>
              <a:buChar char="›"/>
              <a:defRPr>
                <a:latin typeface="+mn-lt"/>
              </a:defRPr>
            </a:lvl2pPr>
            <a:lvl3pPr marL="1143000" indent="-228600">
              <a:buClr>
                <a:srgbClr val="064C88"/>
              </a:buClr>
              <a:buFont typeface="Source Sans Pro Light" panose="020B0403030403020204" pitchFamily="34" charset="0"/>
              <a:buChar char="−"/>
              <a:defRPr>
                <a:latin typeface="+mn-lt"/>
              </a:defRPr>
            </a:lvl3pPr>
            <a:lvl4pPr marL="1600200" indent="-228600">
              <a:buClr>
                <a:srgbClr val="064C88"/>
              </a:buClr>
              <a:buFont typeface="Source Sans Pro Light" panose="020B0403030403020204" pitchFamily="34" charset="0"/>
              <a:buChar char="-"/>
              <a:defRPr>
                <a:latin typeface="+mn-lt"/>
              </a:defRPr>
            </a:lvl4pPr>
            <a:lvl5pPr marL="2057400" indent="-228600">
              <a:buClr>
                <a:srgbClr val="064C88"/>
              </a:buClr>
              <a:buFont typeface="Source Sans Pro Light" panose="020B0403030403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1" name="Footer Placeholder 4">
            <a:extLst>
              <a:ext uri="{FF2B5EF4-FFF2-40B4-BE49-F238E27FC236}">
                <a16:creationId xmlns:a16="http://schemas.microsoft.com/office/drawing/2014/main" id="{231303A5-A491-4826-9A79-1AC0573C872C}"/>
              </a:ext>
            </a:extLst>
          </p:cNvPr>
          <p:cNvSpPr>
            <a:spLocks noGrp="1"/>
          </p:cNvSpPr>
          <p:nvPr>
            <p:ph type="ftr" sz="quarter" idx="11"/>
          </p:nvPr>
        </p:nvSpPr>
        <p:spPr>
          <a:xfrm>
            <a:off x="7743824" y="6514773"/>
            <a:ext cx="4114800" cy="306000"/>
          </a:xfrm>
          <a:prstGeom prst="rect">
            <a:avLst/>
          </a:prstGeom>
        </p:spPr>
        <p:txBody>
          <a:bodyPr anchor="b"/>
          <a:lstStyle>
            <a:lvl1pPr algn="l">
              <a:defRPr sz="1200">
                <a:solidFill>
                  <a:schemeClr val="bg1">
                    <a:lumMod val="65000"/>
                  </a:schemeClr>
                </a:solidFill>
                <a:latin typeface="Corbel" panose="020B0503020204020204" pitchFamily="34" charset="0"/>
              </a:defRPr>
            </a:lvl1pPr>
          </a:lstStyle>
          <a:p>
            <a:pPr algn="r"/>
            <a:endParaRPr lang="x-none" dirty="0"/>
          </a:p>
        </p:txBody>
      </p:sp>
    </p:spTree>
    <p:extLst>
      <p:ext uri="{BB962C8B-B14F-4D97-AF65-F5344CB8AC3E}">
        <p14:creationId xmlns:p14="http://schemas.microsoft.com/office/powerpoint/2010/main" val="344582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F65569-7CB9-47D0-B0FF-A8DAF5FA8DD6}"/>
              </a:ext>
            </a:extLst>
          </p:cNvPr>
          <p:cNvSpPr>
            <a:spLocks noGrp="1"/>
          </p:cNvSpPr>
          <p:nvPr>
            <p:ph type="title" hasCustomPrompt="1"/>
          </p:nvPr>
        </p:nvSpPr>
        <p:spPr>
          <a:xfrm>
            <a:off x="333376" y="546931"/>
            <a:ext cx="9366101" cy="1248842"/>
          </a:xfrm>
          <a:prstGeom prst="rect">
            <a:avLst/>
          </a:prstGeom>
        </p:spPr>
        <p:txBody>
          <a:bodyPr anchor="t"/>
          <a:lstStyle>
            <a:lvl1pPr>
              <a:defRPr sz="3200">
                <a:solidFill>
                  <a:srgbClr val="064C88"/>
                </a:solidFill>
                <a:latin typeface="Montserrat SemiBold" panose="00000700000000000000" pitchFamily="2" charset="0"/>
              </a:defRPr>
            </a:lvl1pPr>
          </a:lstStyle>
          <a:p>
            <a:r>
              <a:rPr lang="en-US" dirty="0" err="1"/>
              <a:t>Naslov</a:t>
            </a:r>
            <a:br>
              <a:rPr lang="en-US" dirty="0"/>
            </a:br>
            <a:endParaRPr lang="x-none" dirty="0"/>
          </a:p>
        </p:txBody>
      </p:sp>
      <p:graphicFrame>
        <p:nvGraphicFramePr>
          <p:cNvPr id="7" name="Table 7">
            <a:extLst>
              <a:ext uri="{FF2B5EF4-FFF2-40B4-BE49-F238E27FC236}">
                <a16:creationId xmlns:a16="http://schemas.microsoft.com/office/drawing/2014/main" id="{92DC30BB-1054-42B9-AC00-4123A47D914F}"/>
              </a:ext>
            </a:extLst>
          </p:cNvPr>
          <p:cNvGraphicFramePr>
            <a:graphicFrameLocks noGrp="1"/>
          </p:cNvGraphicFramePr>
          <p:nvPr userDrawn="1">
            <p:extLst>
              <p:ext uri="{D42A27DB-BD31-4B8C-83A1-F6EECF244321}">
                <p14:modId xmlns:p14="http://schemas.microsoft.com/office/powerpoint/2010/main" val="169589703"/>
              </p:ext>
            </p:extLst>
          </p:nvPr>
        </p:nvGraphicFramePr>
        <p:xfrm>
          <a:off x="2495550" y="2505075"/>
          <a:ext cx="9671050" cy="3671892"/>
        </p:xfrm>
        <a:graphic>
          <a:graphicData uri="http://schemas.openxmlformats.org/drawingml/2006/table">
            <a:tbl>
              <a:tblPr firstRow="1" bandRow="1">
                <a:tableStyleId>{5C22544A-7EE6-4342-B048-85BDC9FD1C3A}</a:tableStyleId>
              </a:tblPr>
              <a:tblGrid>
                <a:gridCol w="430664">
                  <a:extLst>
                    <a:ext uri="{9D8B030D-6E8A-4147-A177-3AD203B41FA5}">
                      <a16:colId xmlns:a16="http://schemas.microsoft.com/office/drawing/2014/main" val="1081528866"/>
                    </a:ext>
                  </a:extLst>
                </a:gridCol>
                <a:gridCol w="2459318">
                  <a:extLst>
                    <a:ext uri="{9D8B030D-6E8A-4147-A177-3AD203B41FA5}">
                      <a16:colId xmlns:a16="http://schemas.microsoft.com/office/drawing/2014/main" val="3827847906"/>
                    </a:ext>
                  </a:extLst>
                </a:gridCol>
                <a:gridCol w="329468">
                  <a:extLst>
                    <a:ext uri="{9D8B030D-6E8A-4147-A177-3AD203B41FA5}">
                      <a16:colId xmlns:a16="http://schemas.microsoft.com/office/drawing/2014/main" val="2096087469"/>
                    </a:ext>
                  </a:extLst>
                </a:gridCol>
                <a:gridCol w="6451600">
                  <a:extLst>
                    <a:ext uri="{9D8B030D-6E8A-4147-A177-3AD203B41FA5}">
                      <a16:colId xmlns:a16="http://schemas.microsoft.com/office/drawing/2014/main" val="1326405557"/>
                    </a:ext>
                  </a:extLst>
                </a:gridCol>
              </a:tblGrid>
              <a:tr h="524556">
                <a:tc>
                  <a:txBody>
                    <a:bodyPr/>
                    <a:lstStyle/>
                    <a:p>
                      <a:endParaRPr lang="x-non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4C88"/>
                    </a:solidFill>
                  </a:tcPr>
                </a:tc>
                <a:tc>
                  <a:txBody>
                    <a:bodyPr/>
                    <a:lstStyle/>
                    <a:p>
                      <a:pPr algn="l"/>
                      <a:endParaRPr lang="x-none" sz="1400" b="0" dirty="0">
                        <a:solidFill>
                          <a:schemeClr val="bg1"/>
                        </a:solidFill>
                        <a:latin typeface="Montserrat Medium" panose="00000600000000000000" pitchFamily="2"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algn="l"/>
                      <a:endParaRPr lang="x-none" sz="1400" b="0" dirty="0">
                        <a:solidFill>
                          <a:schemeClr val="tx1"/>
                        </a:solidFill>
                        <a:latin typeface="Source Sans Pro Light" panose="020B0403030403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3783617719"/>
                  </a:ext>
                </a:extLst>
              </a:tr>
              <a:tr h="524556">
                <a:tc>
                  <a:txBody>
                    <a:bodyPr/>
                    <a:lstStyle/>
                    <a:p>
                      <a:endParaRPr lang="x-non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2810789480"/>
                  </a:ext>
                </a:extLst>
              </a:tr>
              <a:tr h="524556">
                <a:tc>
                  <a:txBody>
                    <a:bodyPr/>
                    <a:lstStyle/>
                    <a:p>
                      <a:endParaRPr lang="x-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301857346"/>
                  </a:ext>
                </a:extLst>
              </a:tr>
              <a:tr h="524556">
                <a:tc>
                  <a:txBody>
                    <a:bodyPr/>
                    <a:lstStyle/>
                    <a:p>
                      <a:endParaRPr lang="x-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10944757"/>
                  </a:ext>
                </a:extLst>
              </a:tr>
              <a:tr h="524556">
                <a:tc>
                  <a:txBody>
                    <a:bodyPr/>
                    <a:lstStyle/>
                    <a:p>
                      <a:endParaRPr lang="x-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2004959731"/>
                  </a:ext>
                </a:extLst>
              </a:tr>
              <a:tr h="524556">
                <a:tc>
                  <a:txBody>
                    <a:bodyPr/>
                    <a:lstStyle/>
                    <a:p>
                      <a:endParaRPr lang="x-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1464356011"/>
                  </a:ext>
                </a:extLst>
              </a:tr>
              <a:tr h="524556">
                <a:tc>
                  <a:txBody>
                    <a:bodyPr/>
                    <a:lstStyle/>
                    <a:p>
                      <a:endParaRPr lang="x-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64C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400" dirty="0">
                        <a:solidFill>
                          <a:schemeClr val="bg1"/>
                        </a:solidFill>
                        <a:latin typeface="Montserrat Medium" panose="00000600000000000000" pitchFamily="2"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64C88"/>
                    </a:solidFill>
                  </a:tcPr>
                </a:tc>
                <a:tc>
                  <a:txBody>
                    <a:bodyPr/>
                    <a:lstStyle/>
                    <a:p>
                      <a:pPr algn="l"/>
                      <a:endParaRPr lang="x-none" dirty="0">
                        <a:solidFill>
                          <a:schemeClr val="tx1"/>
                        </a:solidFill>
                        <a:latin typeface="Source Sans Pro Light" panose="020B0403030403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8CADA"/>
                    </a:solidFill>
                  </a:tcPr>
                </a:tc>
                <a:tc>
                  <a:txBody>
                    <a:bodyPr/>
                    <a:lstStyle/>
                    <a:p>
                      <a:pPr marL="0" algn="l" defTabSz="914400" rtl="0" eaLnBrk="1" latinLnBrk="0" hangingPunct="1"/>
                      <a:endParaRPr lang="x-none" sz="1400" b="0" kern="1200" dirty="0">
                        <a:solidFill>
                          <a:schemeClr val="tx1"/>
                        </a:solidFill>
                        <a:latin typeface="Source Sans Pro Light" panose="020B0403030403020204" pitchFamily="34" charset="0"/>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8CADA"/>
                    </a:solidFill>
                  </a:tcPr>
                </a:tc>
                <a:extLst>
                  <a:ext uri="{0D108BD9-81ED-4DB2-BD59-A6C34878D82A}">
                    <a16:rowId xmlns:a16="http://schemas.microsoft.com/office/drawing/2014/main" val="3110049388"/>
                  </a:ext>
                </a:extLst>
              </a:tr>
            </a:tbl>
          </a:graphicData>
        </a:graphic>
      </p:graphicFrame>
      <p:sp>
        <p:nvSpPr>
          <p:cNvPr id="9" name="Footer Placeholder 4">
            <a:extLst>
              <a:ext uri="{FF2B5EF4-FFF2-40B4-BE49-F238E27FC236}">
                <a16:creationId xmlns:a16="http://schemas.microsoft.com/office/drawing/2014/main" id="{66A920FC-B86E-4476-966E-C1094B74788B}"/>
              </a:ext>
            </a:extLst>
          </p:cNvPr>
          <p:cNvSpPr>
            <a:spLocks noGrp="1"/>
          </p:cNvSpPr>
          <p:nvPr>
            <p:ph type="ftr" sz="quarter" idx="11"/>
          </p:nvPr>
        </p:nvSpPr>
        <p:spPr>
          <a:xfrm>
            <a:off x="7743824" y="6514773"/>
            <a:ext cx="4114800" cy="306000"/>
          </a:xfrm>
          <a:prstGeom prst="rect">
            <a:avLst/>
          </a:prstGeom>
        </p:spPr>
        <p:txBody>
          <a:bodyPr anchor="b"/>
          <a:lstStyle>
            <a:lvl1pPr algn="l">
              <a:defRPr sz="1200">
                <a:solidFill>
                  <a:schemeClr val="bg1">
                    <a:lumMod val="65000"/>
                  </a:schemeClr>
                </a:solidFill>
                <a:latin typeface="Corbel" panose="020B0503020204020204" pitchFamily="34" charset="0"/>
              </a:defRPr>
            </a:lvl1pPr>
          </a:lstStyle>
          <a:p>
            <a:pPr algn="r"/>
            <a:endParaRPr lang="x-none" dirty="0"/>
          </a:p>
        </p:txBody>
      </p:sp>
      <p:sp>
        <p:nvSpPr>
          <p:cNvPr id="3" name="Text Placeholder 2">
            <a:extLst>
              <a:ext uri="{FF2B5EF4-FFF2-40B4-BE49-F238E27FC236}">
                <a16:creationId xmlns:a16="http://schemas.microsoft.com/office/drawing/2014/main" id="{CB7CD2E1-9C28-403E-B669-A53BD96DEBF1}"/>
              </a:ext>
            </a:extLst>
          </p:cNvPr>
          <p:cNvSpPr>
            <a:spLocks noGrp="1"/>
          </p:cNvSpPr>
          <p:nvPr>
            <p:ph type="body" sz="quarter" idx="12" hasCustomPrompt="1"/>
          </p:nvPr>
        </p:nvSpPr>
        <p:spPr>
          <a:xfrm>
            <a:off x="2924175" y="2505075"/>
            <a:ext cx="2447925" cy="533400"/>
          </a:xfrm>
        </p:spPr>
        <p:txBody>
          <a:bodyPr anchor="ctr">
            <a:noAutofit/>
          </a:bodyPr>
          <a:lstStyle>
            <a:lvl1pPr marL="0" indent="0">
              <a:buFontTx/>
              <a:buNone/>
              <a:defRPr sz="1400">
                <a:solidFill>
                  <a:schemeClr val="bg1"/>
                </a:solidFill>
                <a:latin typeface="+mj-lt"/>
              </a:defRPr>
            </a:lvl1pPr>
            <a:lvl2pPr>
              <a:defRPr sz="1000"/>
            </a:lvl2pPr>
            <a:lvl3pPr>
              <a:defRPr sz="1000"/>
            </a:lvl3pPr>
            <a:lvl4pPr>
              <a:defRPr sz="1000"/>
            </a:lvl4pPr>
            <a:lvl5pPr>
              <a:defRPr sz="1000"/>
            </a:lvl5pPr>
          </a:lstStyle>
          <a:p>
            <a:pPr lvl="0"/>
            <a:r>
              <a:rPr lang="en-US" dirty="0"/>
              <a:t>Lorem ipsum</a:t>
            </a:r>
            <a:endParaRPr lang="x-none" dirty="0"/>
          </a:p>
        </p:txBody>
      </p:sp>
      <p:sp>
        <p:nvSpPr>
          <p:cNvPr id="14" name="Text Placeholder 2">
            <a:extLst>
              <a:ext uri="{FF2B5EF4-FFF2-40B4-BE49-F238E27FC236}">
                <a16:creationId xmlns:a16="http://schemas.microsoft.com/office/drawing/2014/main" id="{2D47B8CE-1403-4F8A-9184-DD6A89BB47C9}"/>
              </a:ext>
            </a:extLst>
          </p:cNvPr>
          <p:cNvSpPr>
            <a:spLocks noGrp="1"/>
          </p:cNvSpPr>
          <p:nvPr>
            <p:ph type="body" sz="quarter" idx="14" hasCustomPrompt="1"/>
          </p:nvPr>
        </p:nvSpPr>
        <p:spPr>
          <a:xfrm>
            <a:off x="5797476" y="2505075"/>
            <a:ext cx="6369124" cy="533400"/>
          </a:xfrm>
        </p:spPr>
        <p:txBody>
          <a:bodyPr anchor="ctr">
            <a:noAutofit/>
          </a:bodyPr>
          <a:lstStyle>
            <a:lvl1pPr marL="0" indent="0">
              <a:buFontTx/>
              <a:buNone/>
              <a:defRPr sz="1400">
                <a:solidFill>
                  <a:schemeClr val="tx1"/>
                </a:solidFill>
                <a:latin typeface="+mn-lt"/>
              </a:defRPr>
            </a:lvl1pPr>
            <a:lvl2pPr>
              <a:defRPr sz="1000"/>
            </a:lvl2pPr>
            <a:lvl3pPr>
              <a:defRPr sz="1000"/>
            </a:lvl3pPr>
            <a:lvl4pPr>
              <a:defRPr sz="1000"/>
            </a:lvl4pPr>
            <a:lvl5pPr>
              <a:defRPr sz="1000"/>
            </a:lvl5pPr>
          </a:lstStyle>
          <a:p>
            <a:pPr lvl="0"/>
            <a:r>
              <a:rPr lang="en-US" dirty="0"/>
              <a:t>Lorem ipsum</a:t>
            </a:r>
            <a:endParaRPr lang="x-none" dirty="0"/>
          </a:p>
        </p:txBody>
      </p:sp>
    </p:spTree>
    <p:extLst>
      <p:ext uri="{BB962C8B-B14F-4D97-AF65-F5344CB8AC3E}">
        <p14:creationId xmlns:p14="http://schemas.microsoft.com/office/powerpoint/2010/main" val="30411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54DF39-D16C-4158-A64A-FF687FA8C2BA}"/>
              </a:ext>
            </a:extLst>
          </p:cNvPr>
          <p:cNvSpPr>
            <a:spLocks noGrp="1"/>
          </p:cNvSpPr>
          <p:nvPr>
            <p:ph type="title" hasCustomPrompt="1"/>
          </p:nvPr>
        </p:nvSpPr>
        <p:spPr>
          <a:xfrm>
            <a:off x="333376" y="546931"/>
            <a:ext cx="9366101" cy="1248842"/>
          </a:xfrm>
          <a:prstGeom prst="rect">
            <a:avLst/>
          </a:prstGeom>
        </p:spPr>
        <p:txBody>
          <a:bodyPr anchor="t"/>
          <a:lstStyle>
            <a:lvl1pPr>
              <a:defRPr sz="3200">
                <a:solidFill>
                  <a:srgbClr val="064C88"/>
                </a:solidFill>
                <a:latin typeface="Montserrat SemiBold" panose="00000700000000000000" pitchFamily="2" charset="0"/>
              </a:defRPr>
            </a:lvl1pPr>
          </a:lstStyle>
          <a:p>
            <a:r>
              <a:rPr lang="en-US" dirty="0" err="1"/>
              <a:t>Naslov</a:t>
            </a:r>
            <a:br>
              <a:rPr lang="en-US" dirty="0"/>
            </a:br>
            <a:endParaRPr lang="x-none" dirty="0"/>
          </a:p>
        </p:txBody>
      </p:sp>
      <p:graphicFrame>
        <p:nvGraphicFramePr>
          <p:cNvPr id="10" name="Table 10">
            <a:extLst>
              <a:ext uri="{FF2B5EF4-FFF2-40B4-BE49-F238E27FC236}">
                <a16:creationId xmlns:a16="http://schemas.microsoft.com/office/drawing/2014/main" id="{8514019D-2D38-4BDB-934D-E88A8F1EC2D9}"/>
              </a:ext>
            </a:extLst>
          </p:cNvPr>
          <p:cNvGraphicFramePr>
            <a:graphicFrameLocks noGrp="1"/>
          </p:cNvGraphicFramePr>
          <p:nvPr userDrawn="1">
            <p:extLst>
              <p:ext uri="{D42A27DB-BD31-4B8C-83A1-F6EECF244321}">
                <p14:modId xmlns:p14="http://schemas.microsoft.com/office/powerpoint/2010/main" val="4206291252"/>
              </p:ext>
            </p:extLst>
          </p:nvPr>
        </p:nvGraphicFramePr>
        <p:xfrm>
          <a:off x="333376" y="2701715"/>
          <a:ext cx="11525248" cy="3327612"/>
        </p:xfrm>
        <a:graphic>
          <a:graphicData uri="http://schemas.openxmlformats.org/drawingml/2006/table">
            <a:tbl>
              <a:tblPr firstRow="1" bandRow="1">
                <a:tableStyleId>{7DF18680-E054-41AD-8BC1-D1AEF772440D}</a:tableStyleId>
              </a:tblPr>
              <a:tblGrid>
                <a:gridCol w="2881312">
                  <a:extLst>
                    <a:ext uri="{9D8B030D-6E8A-4147-A177-3AD203B41FA5}">
                      <a16:colId xmlns:a16="http://schemas.microsoft.com/office/drawing/2014/main" val="4045536391"/>
                    </a:ext>
                  </a:extLst>
                </a:gridCol>
                <a:gridCol w="2881312">
                  <a:extLst>
                    <a:ext uri="{9D8B030D-6E8A-4147-A177-3AD203B41FA5}">
                      <a16:colId xmlns:a16="http://schemas.microsoft.com/office/drawing/2014/main" val="1666645508"/>
                    </a:ext>
                  </a:extLst>
                </a:gridCol>
                <a:gridCol w="2881312">
                  <a:extLst>
                    <a:ext uri="{9D8B030D-6E8A-4147-A177-3AD203B41FA5}">
                      <a16:colId xmlns:a16="http://schemas.microsoft.com/office/drawing/2014/main" val="3563867196"/>
                    </a:ext>
                  </a:extLst>
                </a:gridCol>
                <a:gridCol w="2881312">
                  <a:extLst>
                    <a:ext uri="{9D8B030D-6E8A-4147-A177-3AD203B41FA5}">
                      <a16:colId xmlns:a16="http://schemas.microsoft.com/office/drawing/2014/main" val="1233718991"/>
                    </a:ext>
                  </a:extLst>
                </a:gridCol>
              </a:tblGrid>
              <a:tr h="554602">
                <a:tc>
                  <a:txBody>
                    <a:bodyPr/>
                    <a:lstStyle/>
                    <a:p>
                      <a:pPr algn="ctr"/>
                      <a:r>
                        <a:rPr lang="en-GB" dirty="0">
                          <a:latin typeface="+mj-lt"/>
                        </a:rPr>
                        <a:t>I. FAZA</a:t>
                      </a:r>
                      <a:endParaRPr lang="x-none" dirty="0">
                        <a:latin typeface="+mj-lt"/>
                      </a:endParaRPr>
                    </a:p>
                  </a:txBody>
                  <a:tcPr anchor="ctr">
                    <a:lnB w="38100" cmpd="sng">
                      <a:noFill/>
                    </a:lnB>
                    <a:solidFill>
                      <a:srgbClr val="064C88"/>
                    </a:solidFill>
                  </a:tcPr>
                </a:tc>
                <a:tc>
                  <a:txBody>
                    <a:bodyPr/>
                    <a:lstStyle/>
                    <a:p>
                      <a:pPr algn="ctr"/>
                      <a:r>
                        <a:rPr lang="en-GB" dirty="0">
                          <a:latin typeface="+mj-lt"/>
                        </a:rPr>
                        <a:t>II. FAZA</a:t>
                      </a:r>
                      <a:endParaRPr lang="x-none" dirty="0">
                        <a:latin typeface="+mj-lt"/>
                      </a:endParaRPr>
                    </a:p>
                  </a:txBody>
                  <a:tcPr anchor="ctr">
                    <a:lnB w="38100" cmpd="sng">
                      <a:noFill/>
                    </a:lnB>
                    <a:solidFill>
                      <a:srgbClr val="064C88"/>
                    </a:solidFill>
                  </a:tcPr>
                </a:tc>
                <a:tc>
                  <a:txBody>
                    <a:bodyPr/>
                    <a:lstStyle/>
                    <a:p>
                      <a:pPr algn="ctr"/>
                      <a:r>
                        <a:rPr lang="en-GB" dirty="0">
                          <a:latin typeface="+mj-lt"/>
                        </a:rPr>
                        <a:t>III. FAZA</a:t>
                      </a:r>
                      <a:endParaRPr lang="x-none" dirty="0">
                        <a:latin typeface="+mj-lt"/>
                      </a:endParaRPr>
                    </a:p>
                  </a:txBody>
                  <a:tcPr anchor="ctr">
                    <a:lnB w="38100" cmpd="sng">
                      <a:noFill/>
                    </a:lnB>
                    <a:solidFill>
                      <a:srgbClr val="064C88"/>
                    </a:solidFill>
                  </a:tcPr>
                </a:tc>
                <a:tc>
                  <a:txBody>
                    <a:bodyPr/>
                    <a:lstStyle/>
                    <a:p>
                      <a:pPr algn="ctr"/>
                      <a:r>
                        <a:rPr lang="en-GB" dirty="0">
                          <a:latin typeface="+mj-lt"/>
                        </a:rPr>
                        <a:t>IV. FAZA</a:t>
                      </a:r>
                      <a:endParaRPr lang="x-none" dirty="0">
                        <a:latin typeface="+mj-lt"/>
                      </a:endParaRPr>
                    </a:p>
                  </a:txBody>
                  <a:tcPr anchor="ctr">
                    <a:lnB w="38100" cmpd="sng">
                      <a:noFill/>
                    </a:lnB>
                    <a:solidFill>
                      <a:srgbClr val="064C88"/>
                    </a:solidFill>
                  </a:tcPr>
                </a:tc>
                <a:extLst>
                  <a:ext uri="{0D108BD9-81ED-4DB2-BD59-A6C34878D82A}">
                    <a16:rowId xmlns:a16="http://schemas.microsoft.com/office/drawing/2014/main" val="716649416"/>
                  </a:ext>
                </a:extLst>
              </a:tr>
              <a:tr h="554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Lorem ipsum</a:t>
                      </a:r>
                      <a:endParaRPr lang="x-none" dirty="0">
                        <a:latin typeface="+mn-lt"/>
                      </a:endParaRP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Lorem ipsum</a:t>
                      </a:r>
                      <a:endParaRPr lang="x-none" dirty="0">
                        <a:latin typeface="+mn-lt"/>
                      </a:endParaRP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mn-lt"/>
                        </a:rPr>
                        <a:t>Lorem ipsum</a:t>
                      </a:r>
                      <a:endParaRPr lang="x-none" dirty="0">
                        <a:latin typeface="+mn-lt"/>
                      </a:endParaRP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mn-lt"/>
                        </a:rPr>
                        <a:t>Lorem ipsum</a:t>
                      </a:r>
                      <a:endParaRPr lang="x-none" dirty="0">
                        <a:latin typeface="+mn-lt"/>
                      </a:endParaRPr>
                    </a:p>
                  </a:txBody>
                  <a:tcPr anchor="ctr">
                    <a:lnL w="12700" cmpd="sng">
                      <a:noFill/>
                    </a:lnL>
                    <a:lnR w="12700" cmpd="sng">
                      <a:noFill/>
                    </a:lnR>
                    <a:lnT w="381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68828"/>
                  </a:ext>
                </a:extLst>
              </a:tr>
              <a:tr h="554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dirty="0">
                          <a:solidFill>
                            <a:srgbClr val="064C88"/>
                          </a:solidFill>
                          <a:latin typeface="+mn-lt"/>
                        </a:rPr>
                        <a:t>■</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917941"/>
                  </a:ext>
                </a:extLst>
              </a:tr>
              <a:tr h="554602">
                <a:tc>
                  <a:txBody>
                    <a:bodyPr/>
                    <a:lstStyle/>
                    <a:p>
                      <a:pPr algn="ct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dirty="0">
                          <a:solidFill>
                            <a:srgbClr val="064C88"/>
                          </a:solidFill>
                          <a:latin typeface="+mn-lt"/>
                        </a:rPr>
                        <a:t>■</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869969"/>
                  </a:ext>
                </a:extLst>
              </a:tr>
              <a:tr h="554602">
                <a:tc>
                  <a:txBody>
                    <a:bodyPr/>
                    <a:lstStyle/>
                    <a:p>
                      <a:pPr algn="ct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dirty="0">
                          <a:solidFill>
                            <a:srgbClr val="064C88"/>
                          </a:solidFill>
                          <a:latin typeface="+mn-lt"/>
                        </a:rPr>
                        <a:t>■</a:t>
                      </a:r>
                    </a:p>
                  </a:txBody>
                  <a:tcPr anchor="ct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a:latin typeface="+mn-lt"/>
                        </a:rPr>
                        <a:t>Lorem ipsum</a:t>
                      </a:r>
                      <a:endParaRPr lang="x-none" dirty="0">
                        <a:latin typeface="+mn-lt"/>
                      </a:endParaRPr>
                    </a:p>
                  </a:txBody>
                  <a:tcPr anchor="ct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x-none" dirty="0">
                          <a:solidFill>
                            <a:srgbClr val="064C88"/>
                          </a:solidFill>
                          <a:latin typeface="+mn-lt"/>
                        </a:rPr>
                        <a:t>■</a:t>
                      </a:r>
                    </a:p>
                  </a:txBody>
                  <a:tcPr anchor="ct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0569542"/>
                  </a:ext>
                </a:extLst>
              </a:tr>
              <a:tr h="554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Source Sans Pro Light" panose="020B0403030403020204" pitchFamily="34" charset="0"/>
                        </a:rPr>
                        <a:t>Lorem ipsum</a:t>
                      </a:r>
                      <a:endParaRPr lang="x-none" dirty="0">
                        <a:latin typeface="Source Sans Pro Light" panose="020B0403030403020204" pitchFamily="34" charset="0"/>
                      </a:endParaRPr>
                    </a:p>
                  </a:txBody>
                  <a:tcPr anchor="ctr">
                    <a:lnT w="12700" cmpd="sng">
                      <a:noFill/>
                    </a:lnT>
                    <a:solidFill>
                      <a:srgbClr val="B8C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Source Sans Pro Light" panose="020B0403030403020204" pitchFamily="34" charset="0"/>
                        </a:rPr>
                        <a:t>Lorem ipsum</a:t>
                      </a:r>
                      <a:endParaRPr lang="x-none" dirty="0">
                        <a:latin typeface="Source Sans Pro Light" panose="020B0403030403020204" pitchFamily="34" charset="0"/>
                      </a:endParaRPr>
                    </a:p>
                  </a:txBody>
                  <a:tcPr anchor="ctr">
                    <a:lnT w="12700" cmpd="sng">
                      <a:noFill/>
                    </a:lnT>
                    <a:solidFill>
                      <a:srgbClr val="B8C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Source Sans Pro Light" panose="020B0403030403020204" pitchFamily="34" charset="0"/>
                        </a:rPr>
                        <a:t>Lorem ipsum</a:t>
                      </a:r>
                      <a:endParaRPr lang="x-none" dirty="0">
                        <a:latin typeface="Source Sans Pro Light" panose="020B0403030403020204" pitchFamily="34" charset="0"/>
                      </a:endParaRPr>
                    </a:p>
                  </a:txBody>
                  <a:tcPr anchor="ctr">
                    <a:lnT w="12700" cmpd="sng">
                      <a:noFill/>
                    </a:lnT>
                    <a:solidFill>
                      <a:srgbClr val="B8C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Source Sans Pro Light" panose="020B0403030403020204" pitchFamily="34" charset="0"/>
                        </a:rPr>
                        <a:t>Lorem ipsum</a:t>
                      </a:r>
                      <a:endParaRPr lang="x-none" dirty="0">
                        <a:latin typeface="Source Sans Pro Light" panose="020B0403030403020204" pitchFamily="34" charset="0"/>
                      </a:endParaRPr>
                    </a:p>
                  </a:txBody>
                  <a:tcPr anchor="ctr">
                    <a:lnT w="12700" cmpd="sng">
                      <a:noFill/>
                    </a:lnT>
                    <a:solidFill>
                      <a:srgbClr val="B8CADA"/>
                    </a:solidFill>
                  </a:tcPr>
                </a:tc>
                <a:extLst>
                  <a:ext uri="{0D108BD9-81ED-4DB2-BD59-A6C34878D82A}">
                    <a16:rowId xmlns:a16="http://schemas.microsoft.com/office/drawing/2014/main" val="1729378425"/>
                  </a:ext>
                </a:extLst>
              </a:tr>
            </a:tbl>
          </a:graphicData>
        </a:graphic>
      </p:graphicFrame>
      <p:sp>
        <p:nvSpPr>
          <p:cNvPr id="12" name="Footer Placeholder 4">
            <a:extLst>
              <a:ext uri="{FF2B5EF4-FFF2-40B4-BE49-F238E27FC236}">
                <a16:creationId xmlns:a16="http://schemas.microsoft.com/office/drawing/2014/main" id="{EF71F091-1B11-4A01-844A-E4B57B5B0CDA}"/>
              </a:ext>
            </a:extLst>
          </p:cNvPr>
          <p:cNvSpPr>
            <a:spLocks noGrp="1"/>
          </p:cNvSpPr>
          <p:nvPr>
            <p:ph type="ftr" sz="quarter" idx="11"/>
          </p:nvPr>
        </p:nvSpPr>
        <p:spPr>
          <a:xfrm>
            <a:off x="7743824" y="6514773"/>
            <a:ext cx="4114800" cy="306000"/>
          </a:xfrm>
          <a:prstGeom prst="rect">
            <a:avLst/>
          </a:prstGeom>
        </p:spPr>
        <p:txBody>
          <a:bodyPr anchor="b"/>
          <a:lstStyle>
            <a:lvl1pPr algn="l">
              <a:defRPr sz="1200">
                <a:solidFill>
                  <a:schemeClr val="bg1">
                    <a:lumMod val="65000"/>
                  </a:schemeClr>
                </a:solidFill>
                <a:latin typeface="Corbel" panose="020B0503020204020204" pitchFamily="34" charset="0"/>
              </a:defRPr>
            </a:lvl1pPr>
          </a:lstStyle>
          <a:p>
            <a:pPr algn="r"/>
            <a:endParaRPr lang="x-none" dirty="0"/>
          </a:p>
        </p:txBody>
      </p:sp>
    </p:spTree>
    <p:extLst>
      <p:ext uri="{BB962C8B-B14F-4D97-AF65-F5344CB8AC3E}">
        <p14:creationId xmlns:p14="http://schemas.microsoft.com/office/powerpoint/2010/main" val="353255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C9E35-D96B-4392-9334-923DC71408A0}"/>
              </a:ext>
            </a:extLst>
          </p:cNvPr>
          <p:cNvSpPr>
            <a:spLocks noGrp="1"/>
          </p:cNvSpPr>
          <p:nvPr>
            <p:ph type="title" hasCustomPrompt="1"/>
          </p:nvPr>
        </p:nvSpPr>
        <p:spPr>
          <a:xfrm>
            <a:off x="333376" y="546931"/>
            <a:ext cx="9366101" cy="1248842"/>
          </a:xfrm>
          <a:prstGeom prst="rect">
            <a:avLst/>
          </a:prstGeom>
        </p:spPr>
        <p:txBody>
          <a:bodyPr anchor="t"/>
          <a:lstStyle>
            <a:lvl1pPr>
              <a:defRPr sz="4000">
                <a:solidFill>
                  <a:srgbClr val="064C88"/>
                </a:solidFill>
                <a:latin typeface="Montserrat SemiBold" panose="00000700000000000000" pitchFamily="2" charset="0"/>
              </a:defRPr>
            </a:lvl1pPr>
          </a:lstStyle>
          <a:p>
            <a:r>
              <a:rPr lang="en-US" dirty="0" err="1"/>
              <a:t>Naslov</a:t>
            </a:r>
            <a:br>
              <a:rPr lang="en-US" dirty="0"/>
            </a:br>
            <a:endParaRPr lang="x-none" dirty="0"/>
          </a:p>
        </p:txBody>
      </p:sp>
      <p:sp>
        <p:nvSpPr>
          <p:cNvPr id="6" name="Content Placeholder 2">
            <a:extLst>
              <a:ext uri="{FF2B5EF4-FFF2-40B4-BE49-F238E27FC236}">
                <a16:creationId xmlns:a16="http://schemas.microsoft.com/office/drawing/2014/main" id="{0E613482-5E1B-4329-9FE8-C7ABA261556C}"/>
              </a:ext>
            </a:extLst>
          </p:cNvPr>
          <p:cNvSpPr>
            <a:spLocks noGrp="1"/>
          </p:cNvSpPr>
          <p:nvPr>
            <p:ph sz="half" idx="1"/>
          </p:nvPr>
        </p:nvSpPr>
        <p:spPr>
          <a:xfrm>
            <a:off x="333375" y="2705099"/>
            <a:ext cx="11525249" cy="3471863"/>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Text Placeholder 2">
            <a:extLst>
              <a:ext uri="{FF2B5EF4-FFF2-40B4-BE49-F238E27FC236}">
                <a16:creationId xmlns:a16="http://schemas.microsoft.com/office/drawing/2014/main" id="{6DFC1FE0-C6B3-4352-BA06-E9EDD8E4D70D}"/>
              </a:ext>
            </a:extLst>
          </p:cNvPr>
          <p:cNvSpPr>
            <a:spLocks noGrp="1"/>
          </p:cNvSpPr>
          <p:nvPr>
            <p:ph type="body" idx="12"/>
          </p:nvPr>
        </p:nvSpPr>
        <p:spPr>
          <a:xfrm>
            <a:off x="333376" y="1795773"/>
            <a:ext cx="5157787" cy="709302"/>
          </a:xfrm>
          <a:prstGeom prst="rect">
            <a:avLst/>
          </a:prstGeom>
        </p:spPr>
        <p:txBody>
          <a:bodyPr anchor="b"/>
          <a:lstStyle>
            <a:lvl1pPr marL="0" indent="0">
              <a:buNone/>
              <a:defRPr sz="2400" b="1">
                <a:solidFill>
                  <a:schemeClr val="tx1">
                    <a:lumMod val="65000"/>
                    <a:lumOff val="35000"/>
                  </a:schemeClr>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Date Placeholder 3">
            <a:extLst>
              <a:ext uri="{FF2B5EF4-FFF2-40B4-BE49-F238E27FC236}">
                <a16:creationId xmlns:a16="http://schemas.microsoft.com/office/drawing/2014/main" id="{8A158E68-2A34-40ED-8162-E376C2BE7522}"/>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Tree>
    <p:extLst>
      <p:ext uri="{BB962C8B-B14F-4D97-AF65-F5344CB8AC3E}">
        <p14:creationId xmlns:p14="http://schemas.microsoft.com/office/powerpoint/2010/main" val="281136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22595B78-79FF-4421-82A4-6172230DC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25"/>
          <a:stretch/>
        </p:blipFill>
        <p:spPr>
          <a:xfrm>
            <a:off x="0" y="0"/>
            <a:ext cx="9636369" cy="6858000"/>
          </a:xfrm>
          <a:prstGeom prst="rect">
            <a:avLst/>
          </a:prstGeom>
        </p:spPr>
      </p:pic>
      <p:sp>
        <p:nvSpPr>
          <p:cNvPr id="11" name="Rectangle 8">
            <a:extLst>
              <a:ext uri="{FF2B5EF4-FFF2-40B4-BE49-F238E27FC236}">
                <a16:creationId xmlns:a16="http://schemas.microsoft.com/office/drawing/2014/main" id="{3DC0852C-D688-4E55-9BCF-874456896562}"/>
              </a:ext>
            </a:extLst>
          </p:cNvPr>
          <p:cNvSpPr/>
          <p:nvPr userDrawn="1"/>
        </p:nvSpPr>
        <p:spPr>
          <a:xfrm>
            <a:off x="8077200" y="-10632"/>
            <a:ext cx="4114800"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Date Placeholder 3">
            <a:extLst>
              <a:ext uri="{FF2B5EF4-FFF2-40B4-BE49-F238E27FC236}">
                <a16:creationId xmlns:a16="http://schemas.microsoft.com/office/drawing/2014/main" id="{FA7550A2-CE4C-4C75-89F5-B4BC97D1DF91}"/>
              </a:ext>
            </a:extLst>
          </p:cNvPr>
          <p:cNvSpPr>
            <a:spLocks noGrp="1"/>
          </p:cNvSpPr>
          <p:nvPr>
            <p:ph type="dt" sz="half" idx="10"/>
          </p:nvPr>
        </p:nvSpPr>
        <p:spPr>
          <a:xfrm>
            <a:off x="9115424" y="6356350"/>
            <a:ext cx="2743200" cy="365125"/>
          </a:xfrm>
          <a:prstGeom prst="rect">
            <a:avLst/>
          </a:prstGeom>
        </p:spPr>
        <p:txBody>
          <a:bodyPr/>
          <a:lstStyle>
            <a:lvl1pPr algn="r">
              <a:defRPr sz="1600">
                <a:latin typeface="Corbel Light" panose="020B0303020204020204" pitchFamily="34" charset="0"/>
              </a:defRPr>
            </a:lvl1pPr>
          </a:lstStyle>
          <a:p>
            <a:r>
              <a:rPr lang="sl-SI"/>
              <a:t>31.5.2022</a:t>
            </a:r>
            <a:endParaRPr lang="x-none" dirty="0"/>
          </a:p>
        </p:txBody>
      </p:sp>
      <p:sp>
        <p:nvSpPr>
          <p:cNvPr id="14" name="Subtitle 2">
            <a:extLst>
              <a:ext uri="{FF2B5EF4-FFF2-40B4-BE49-F238E27FC236}">
                <a16:creationId xmlns:a16="http://schemas.microsoft.com/office/drawing/2014/main" id="{D6655343-9C33-4C5F-BE83-483F790008A4}"/>
              </a:ext>
            </a:extLst>
          </p:cNvPr>
          <p:cNvSpPr>
            <a:spLocks noGrp="1"/>
          </p:cNvSpPr>
          <p:nvPr>
            <p:ph type="subTitle" idx="1" hasCustomPrompt="1"/>
          </p:nvPr>
        </p:nvSpPr>
        <p:spPr>
          <a:xfrm>
            <a:off x="8953500" y="2570987"/>
            <a:ext cx="2905124" cy="662543"/>
          </a:xfrm>
          <a:prstGeom prst="rect">
            <a:avLst/>
          </a:prstGeom>
        </p:spPr>
        <p:txBody>
          <a:bodyPr>
            <a:normAutofit/>
          </a:bodyPr>
          <a:lstStyle>
            <a:lvl1pPr marL="0" indent="0" algn="ctr">
              <a:buNone/>
              <a:defRPr sz="4000">
                <a:solidFill>
                  <a:srgbClr val="064C88"/>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sl-SI" dirty="0"/>
              <a:t>Pilot MOP</a:t>
            </a:r>
            <a:endParaRPr lang="x-none" dirty="0"/>
          </a:p>
          <a:p>
            <a:endParaRPr lang="x-none" dirty="0"/>
          </a:p>
        </p:txBody>
      </p:sp>
      <p:pic>
        <p:nvPicPr>
          <p:cNvPr id="15" name="Picture 24">
            <a:extLst>
              <a:ext uri="{FF2B5EF4-FFF2-40B4-BE49-F238E27FC236}">
                <a16:creationId xmlns:a16="http://schemas.microsoft.com/office/drawing/2014/main" id="{A7DBD6FE-0314-413D-8305-064AAC0660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700" y="6475859"/>
            <a:ext cx="2781300" cy="245616"/>
          </a:xfrm>
          <a:prstGeom prst="rect">
            <a:avLst/>
          </a:prstGeom>
        </p:spPr>
      </p:pic>
      <p:pic>
        <p:nvPicPr>
          <p:cNvPr id="16" name="Picture 26">
            <a:extLst>
              <a:ext uri="{FF2B5EF4-FFF2-40B4-BE49-F238E27FC236}">
                <a16:creationId xmlns:a16="http://schemas.microsoft.com/office/drawing/2014/main" id="{592161D0-3CE7-4844-9369-C87529712B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376" y="6416674"/>
            <a:ext cx="2621285" cy="304801"/>
          </a:xfrm>
          <a:prstGeom prst="rect">
            <a:avLst/>
          </a:prstGeom>
        </p:spPr>
      </p:pic>
      <p:sp>
        <p:nvSpPr>
          <p:cNvPr id="17" name="Text Placeholder 2">
            <a:extLst>
              <a:ext uri="{FF2B5EF4-FFF2-40B4-BE49-F238E27FC236}">
                <a16:creationId xmlns:a16="http://schemas.microsoft.com/office/drawing/2014/main" id="{1B585D32-3C36-4C6D-A4B5-A15DB708F2A9}"/>
              </a:ext>
            </a:extLst>
          </p:cNvPr>
          <p:cNvSpPr>
            <a:spLocks noGrp="1"/>
          </p:cNvSpPr>
          <p:nvPr>
            <p:ph type="body" idx="12" hasCustomPrompt="1"/>
          </p:nvPr>
        </p:nvSpPr>
        <p:spPr>
          <a:xfrm>
            <a:off x="8686800" y="3662234"/>
            <a:ext cx="3171824" cy="1201457"/>
          </a:xfrm>
          <a:prstGeom prst="rect">
            <a:avLst/>
          </a:prstGeom>
        </p:spPr>
        <p:txBody>
          <a:bodyPr anchor="b">
            <a:normAutofit/>
          </a:bodyPr>
          <a:lstStyle>
            <a:lvl1pPr marL="0" indent="0" algn="ctr">
              <a:buNone/>
              <a:defRPr sz="2000" b="0">
                <a:solidFill>
                  <a:schemeClr val="tx1"/>
                </a:solidFill>
                <a:latin typeface="Corbel Light" panose="020B0303020204020204" pitchFamily="34" charset="0"/>
                <a:ea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r"/>
            <a:r>
              <a:rPr lang="sl-SI" sz="2000" dirty="0"/>
              <a:t>Izvedba pilotnega projekta za implementacijo prostorske in gradbene zakonodaje </a:t>
            </a:r>
            <a:br>
              <a:rPr lang="sl-SI" sz="2000" dirty="0"/>
            </a:br>
            <a:r>
              <a:rPr lang="sl-SI" sz="2000" dirty="0"/>
              <a:t>v letih 2021–2022 </a:t>
            </a:r>
            <a:endParaRPr lang="x-none" sz="2000" dirty="0"/>
          </a:p>
        </p:txBody>
      </p:sp>
      <p:sp>
        <p:nvSpPr>
          <p:cNvPr id="18" name="Text Placeholder 2">
            <a:extLst>
              <a:ext uri="{FF2B5EF4-FFF2-40B4-BE49-F238E27FC236}">
                <a16:creationId xmlns:a16="http://schemas.microsoft.com/office/drawing/2014/main" id="{1D23D60B-AA68-4019-9017-F8D091883CFC}"/>
              </a:ext>
            </a:extLst>
          </p:cNvPr>
          <p:cNvSpPr>
            <a:spLocks noGrp="1"/>
          </p:cNvSpPr>
          <p:nvPr>
            <p:ph type="body" idx="13" hasCustomPrompt="1"/>
          </p:nvPr>
        </p:nvSpPr>
        <p:spPr>
          <a:xfrm>
            <a:off x="8953500" y="5006109"/>
            <a:ext cx="2905124" cy="914399"/>
          </a:xfrm>
          <a:prstGeom prst="rect">
            <a:avLst/>
          </a:prstGeom>
        </p:spPr>
        <p:txBody>
          <a:bodyPr anchor="b">
            <a:normAutofit/>
          </a:bodyPr>
          <a:lstStyle>
            <a:lvl1pPr marL="0" indent="0" algn="r">
              <a:buNone/>
              <a:defRPr sz="2000" b="0">
                <a:solidFill>
                  <a:schemeClr val="tx1"/>
                </a:solidFill>
                <a:latin typeface="Corbel" panose="020B0503020204020204" pitchFamily="34" charset="0"/>
                <a:ea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Podnaslov</a:t>
            </a:r>
            <a:endParaRPr lang="en-US" dirty="0"/>
          </a:p>
        </p:txBody>
      </p:sp>
    </p:spTree>
    <p:extLst>
      <p:ext uri="{BB962C8B-B14F-4D97-AF65-F5344CB8AC3E}">
        <p14:creationId xmlns:p14="http://schemas.microsoft.com/office/powerpoint/2010/main" val="38680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C469-3381-460B-A23E-8F3CD936E922}"/>
              </a:ext>
            </a:extLst>
          </p:cNvPr>
          <p:cNvSpPr>
            <a:spLocks noGrp="1"/>
          </p:cNvSpPr>
          <p:nvPr>
            <p:ph type="title" hasCustomPrompt="1"/>
          </p:nvPr>
        </p:nvSpPr>
        <p:spPr>
          <a:xfrm>
            <a:off x="333376" y="546931"/>
            <a:ext cx="9366101" cy="1248842"/>
          </a:xfrm>
          <a:prstGeom prst="rect">
            <a:avLst/>
          </a:prstGeom>
        </p:spPr>
        <p:txBody>
          <a:bodyPr anchor="t"/>
          <a:lstStyle>
            <a:lvl1pPr>
              <a:defRPr sz="4000">
                <a:solidFill>
                  <a:srgbClr val="064C88"/>
                </a:solidFill>
                <a:latin typeface="Montserrat SemiBold" panose="00000700000000000000" pitchFamily="2" charset="0"/>
              </a:defRPr>
            </a:lvl1pPr>
          </a:lstStyle>
          <a:p>
            <a:r>
              <a:rPr lang="en-US" dirty="0" err="1"/>
              <a:t>Naslov</a:t>
            </a:r>
            <a:br>
              <a:rPr lang="en-US" dirty="0"/>
            </a:br>
            <a:endParaRPr lang="x-none" dirty="0"/>
          </a:p>
        </p:txBody>
      </p:sp>
      <p:sp>
        <p:nvSpPr>
          <p:cNvPr id="22" name="Content Placeholder 2">
            <a:extLst>
              <a:ext uri="{FF2B5EF4-FFF2-40B4-BE49-F238E27FC236}">
                <a16:creationId xmlns:a16="http://schemas.microsoft.com/office/drawing/2014/main" id="{EEFF4472-6729-40BA-AB81-C3D71038A594}"/>
              </a:ext>
            </a:extLst>
          </p:cNvPr>
          <p:cNvSpPr>
            <a:spLocks noGrp="1"/>
          </p:cNvSpPr>
          <p:nvPr>
            <p:ph sz="half" idx="1"/>
          </p:nvPr>
        </p:nvSpPr>
        <p:spPr>
          <a:xfrm>
            <a:off x="333375" y="1795773"/>
            <a:ext cx="11525249" cy="4381189"/>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8" name="Date Placeholder 3">
            <a:extLst>
              <a:ext uri="{FF2B5EF4-FFF2-40B4-BE49-F238E27FC236}">
                <a16:creationId xmlns:a16="http://schemas.microsoft.com/office/drawing/2014/main" id="{98F255C6-49E7-4C86-AE3E-A162712796A0}"/>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Tree>
    <p:extLst>
      <p:ext uri="{BB962C8B-B14F-4D97-AF65-F5344CB8AC3E}">
        <p14:creationId xmlns:p14="http://schemas.microsoft.com/office/powerpoint/2010/main" val="155688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C469-3381-460B-A23E-8F3CD936E922}"/>
              </a:ext>
            </a:extLst>
          </p:cNvPr>
          <p:cNvSpPr>
            <a:spLocks noGrp="1"/>
          </p:cNvSpPr>
          <p:nvPr>
            <p:ph type="title" hasCustomPrompt="1"/>
          </p:nvPr>
        </p:nvSpPr>
        <p:spPr>
          <a:xfrm>
            <a:off x="333376" y="546931"/>
            <a:ext cx="9366101" cy="1248842"/>
          </a:xfrm>
          <a:prstGeom prst="rect">
            <a:avLst/>
          </a:prstGeom>
        </p:spPr>
        <p:txBody>
          <a:bodyPr anchor="t"/>
          <a:lstStyle>
            <a:lvl1pPr>
              <a:defRPr sz="3200">
                <a:solidFill>
                  <a:srgbClr val="064C88"/>
                </a:solidFill>
                <a:latin typeface="Montserrat SemiBold" panose="00000700000000000000" pitchFamily="2" charset="0"/>
              </a:defRPr>
            </a:lvl1pPr>
          </a:lstStyle>
          <a:p>
            <a:r>
              <a:rPr lang="en-US" dirty="0" err="1"/>
              <a:t>Naslov</a:t>
            </a:r>
            <a:br>
              <a:rPr lang="en-US" dirty="0"/>
            </a:br>
            <a:endParaRPr lang="x-none" dirty="0"/>
          </a:p>
        </p:txBody>
      </p:sp>
      <p:sp>
        <p:nvSpPr>
          <p:cNvPr id="22" name="Content Placeholder 2">
            <a:extLst>
              <a:ext uri="{FF2B5EF4-FFF2-40B4-BE49-F238E27FC236}">
                <a16:creationId xmlns:a16="http://schemas.microsoft.com/office/drawing/2014/main" id="{EEFF4472-6729-40BA-AB81-C3D71038A594}"/>
              </a:ext>
            </a:extLst>
          </p:cNvPr>
          <p:cNvSpPr>
            <a:spLocks noGrp="1"/>
          </p:cNvSpPr>
          <p:nvPr>
            <p:ph sz="half" idx="1"/>
          </p:nvPr>
        </p:nvSpPr>
        <p:spPr>
          <a:xfrm>
            <a:off x="333375" y="2705099"/>
            <a:ext cx="11525249" cy="3471863"/>
          </a:xfrm>
          <a:prstGeom prst="rect">
            <a:avLst/>
          </a:prstGeom>
        </p:spPr>
        <p:txBody>
          <a:bodyPr/>
          <a:lstStyle>
            <a:lvl1pPr marL="228600" indent="-228600">
              <a:buClr>
                <a:srgbClr val="0B4D88"/>
              </a:buClr>
              <a:buSzPct val="70000"/>
              <a:buFont typeface="Source Sans Pro Light" panose="020B0403030403020204" pitchFamily="34" charset="0"/>
              <a:buChar char="▶"/>
              <a:defRPr>
                <a:latin typeface="+mn-lt"/>
              </a:defRPr>
            </a:lvl1pPr>
            <a:lvl2pPr marL="800100" indent="-342900">
              <a:buClr>
                <a:srgbClr val="0B4D88"/>
              </a:buClr>
              <a:buSzPct val="80000"/>
              <a:buFont typeface="Montserrat" panose="00000500000000000000" pitchFamily="2" charset="0"/>
              <a:buChar char="›"/>
              <a:defRPr>
                <a:latin typeface="+mn-lt"/>
              </a:defRPr>
            </a:lvl2pPr>
            <a:lvl3pPr marL="1143000" indent="-228600">
              <a:buClr>
                <a:srgbClr val="0B4D88"/>
              </a:buClr>
              <a:buFont typeface="Source Sans Pro Light" panose="020B0403030403020204" pitchFamily="34" charset="0"/>
              <a:buChar char="−"/>
              <a:defRPr>
                <a:latin typeface="+mn-lt"/>
              </a:defRPr>
            </a:lvl3pPr>
            <a:lvl4pPr marL="1600200" indent="-228600">
              <a:buClr>
                <a:srgbClr val="0B4D88"/>
              </a:buClr>
              <a:buFont typeface="Source Sans Pro Light" panose="020B0403030403020204" pitchFamily="34" charset="0"/>
              <a:buChar char="-"/>
              <a:defRPr>
                <a:latin typeface="+mn-lt"/>
              </a:defRPr>
            </a:lvl4pPr>
            <a:lvl5pPr marL="2057400" indent="-228600">
              <a:buClr>
                <a:srgbClr val="0B4D88"/>
              </a:buClr>
              <a:buFont typeface="Source Sans Pro Light" panose="020B0403030403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23" name="Text Placeholder 2">
            <a:extLst>
              <a:ext uri="{FF2B5EF4-FFF2-40B4-BE49-F238E27FC236}">
                <a16:creationId xmlns:a16="http://schemas.microsoft.com/office/drawing/2014/main" id="{41D152EE-136B-4CAD-A4C5-4088574565E0}"/>
              </a:ext>
            </a:extLst>
          </p:cNvPr>
          <p:cNvSpPr>
            <a:spLocks noGrp="1"/>
          </p:cNvSpPr>
          <p:nvPr>
            <p:ph type="body" idx="12"/>
          </p:nvPr>
        </p:nvSpPr>
        <p:spPr>
          <a:xfrm>
            <a:off x="333376" y="1795773"/>
            <a:ext cx="5157787" cy="709302"/>
          </a:xfrm>
          <a:prstGeom prst="rect">
            <a:avLst/>
          </a:prstGeom>
        </p:spPr>
        <p:txBody>
          <a:bodyPr anchor="b"/>
          <a:lstStyle>
            <a:lvl1pPr marL="0" indent="0">
              <a:buNone/>
              <a:defRPr sz="2400" b="1">
                <a:solidFill>
                  <a:schemeClr val="tx1">
                    <a:lumMod val="65000"/>
                    <a:lumOff val="35000"/>
                  </a:schemeClr>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Footer Placeholder 4">
            <a:extLst>
              <a:ext uri="{FF2B5EF4-FFF2-40B4-BE49-F238E27FC236}">
                <a16:creationId xmlns:a16="http://schemas.microsoft.com/office/drawing/2014/main" id="{DF6CF6F9-CF38-4A3B-96A0-057278645566}"/>
              </a:ext>
            </a:extLst>
          </p:cNvPr>
          <p:cNvSpPr>
            <a:spLocks noGrp="1"/>
          </p:cNvSpPr>
          <p:nvPr>
            <p:ph type="ftr" sz="quarter" idx="11"/>
          </p:nvPr>
        </p:nvSpPr>
        <p:spPr>
          <a:xfrm>
            <a:off x="7743824" y="6514773"/>
            <a:ext cx="4114800" cy="306000"/>
          </a:xfrm>
          <a:prstGeom prst="rect">
            <a:avLst/>
          </a:prstGeom>
        </p:spPr>
        <p:txBody>
          <a:bodyPr anchor="b"/>
          <a:lstStyle>
            <a:lvl1pPr algn="l">
              <a:defRPr sz="1200">
                <a:solidFill>
                  <a:schemeClr val="bg1">
                    <a:lumMod val="65000"/>
                  </a:schemeClr>
                </a:solidFill>
                <a:latin typeface="Corbel" panose="020B0503020204020204" pitchFamily="34" charset="0"/>
              </a:defRPr>
            </a:lvl1pPr>
          </a:lstStyle>
          <a:p>
            <a:pPr algn="r"/>
            <a:endParaRPr lang="x-none" dirty="0"/>
          </a:p>
        </p:txBody>
      </p:sp>
    </p:spTree>
    <p:extLst>
      <p:ext uri="{BB962C8B-B14F-4D97-AF65-F5344CB8AC3E}">
        <p14:creationId xmlns:p14="http://schemas.microsoft.com/office/powerpoint/2010/main" val="3790125010"/>
      </p:ext>
    </p:extLst>
  </p:cSld>
  <p:clrMapOvr>
    <a:masterClrMapping/>
  </p:clrMapOvr>
  <p:extLst>
    <p:ext uri="{DCECCB84-F9BA-43D5-87BE-67443E8EF086}">
      <p15:sldGuideLst xmlns:p15="http://schemas.microsoft.com/office/powerpoint/2012/main">
        <p15:guide id="1" orient="horz" pos="424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C469-3381-460B-A23E-8F3CD936E922}"/>
              </a:ext>
            </a:extLst>
          </p:cNvPr>
          <p:cNvSpPr>
            <a:spLocks noGrp="1"/>
          </p:cNvSpPr>
          <p:nvPr>
            <p:ph type="title" hasCustomPrompt="1"/>
          </p:nvPr>
        </p:nvSpPr>
        <p:spPr>
          <a:xfrm>
            <a:off x="333376" y="546931"/>
            <a:ext cx="9366101" cy="1248842"/>
          </a:xfrm>
          <a:prstGeom prst="rect">
            <a:avLst/>
          </a:prstGeom>
        </p:spPr>
        <p:txBody>
          <a:bodyPr anchor="t"/>
          <a:lstStyle>
            <a:lvl1pPr>
              <a:defRPr sz="4000">
                <a:solidFill>
                  <a:srgbClr val="064C88"/>
                </a:solidFill>
                <a:latin typeface="Montserrat SemiBold" panose="00000700000000000000" pitchFamily="2" charset="0"/>
              </a:defRPr>
            </a:lvl1pPr>
          </a:lstStyle>
          <a:p>
            <a:r>
              <a:rPr lang="en-US" dirty="0" err="1"/>
              <a:t>Naslov</a:t>
            </a:r>
            <a:br>
              <a:rPr lang="en-US" dirty="0"/>
            </a:br>
            <a:endParaRPr lang="x-none" dirty="0"/>
          </a:p>
        </p:txBody>
      </p:sp>
      <p:sp>
        <p:nvSpPr>
          <p:cNvPr id="8" name="Date Placeholder 3">
            <a:extLst>
              <a:ext uri="{FF2B5EF4-FFF2-40B4-BE49-F238E27FC236}">
                <a16:creationId xmlns:a16="http://schemas.microsoft.com/office/drawing/2014/main" id="{98F255C6-49E7-4C86-AE3E-A162712796A0}"/>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Tree>
    <p:extLst>
      <p:ext uri="{BB962C8B-B14F-4D97-AF65-F5344CB8AC3E}">
        <p14:creationId xmlns:p14="http://schemas.microsoft.com/office/powerpoint/2010/main" val="67151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5F59774-B8A9-4D84-B599-36C1B57E3031}"/>
              </a:ext>
            </a:extLst>
          </p:cNvPr>
          <p:cNvSpPr>
            <a:spLocks noGrp="1"/>
          </p:cNvSpPr>
          <p:nvPr>
            <p:ph sz="half" idx="1"/>
          </p:nvPr>
        </p:nvSpPr>
        <p:spPr>
          <a:xfrm>
            <a:off x="333375" y="2705099"/>
            <a:ext cx="5686425" cy="3471863"/>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2" name="Text Placeholder 2">
            <a:extLst>
              <a:ext uri="{FF2B5EF4-FFF2-40B4-BE49-F238E27FC236}">
                <a16:creationId xmlns:a16="http://schemas.microsoft.com/office/drawing/2014/main" id="{C118E78B-FB25-43B7-9CAE-2BFD5F43FFDD}"/>
              </a:ext>
            </a:extLst>
          </p:cNvPr>
          <p:cNvSpPr>
            <a:spLocks noGrp="1"/>
          </p:cNvSpPr>
          <p:nvPr>
            <p:ph type="body" idx="12"/>
          </p:nvPr>
        </p:nvSpPr>
        <p:spPr>
          <a:xfrm>
            <a:off x="333376" y="1795773"/>
            <a:ext cx="5686424" cy="709302"/>
          </a:xfrm>
          <a:prstGeom prst="rect">
            <a:avLst/>
          </a:prstGeom>
        </p:spPr>
        <p:txBody>
          <a:bodyPr anchor="b"/>
          <a:lstStyle>
            <a:lvl1pPr marL="0" indent="0">
              <a:buNone/>
              <a:defRPr sz="2400" b="1">
                <a:solidFill>
                  <a:schemeClr val="tx1">
                    <a:lumMod val="65000"/>
                    <a:lumOff val="35000"/>
                  </a:schemeClr>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3" name="Content Placeholder 2">
            <a:extLst>
              <a:ext uri="{FF2B5EF4-FFF2-40B4-BE49-F238E27FC236}">
                <a16:creationId xmlns:a16="http://schemas.microsoft.com/office/drawing/2014/main" id="{91862A8D-CA5D-4E14-86C2-B5BF5BFB409F}"/>
              </a:ext>
            </a:extLst>
          </p:cNvPr>
          <p:cNvSpPr>
            <a:spLocks noGrp="1"/>
          </p:cNvSpPr>
          <p:nvPr>
            <p:ph sz="half" idx="13"/>
          </p:nvPr>
        </p:nvSpPr>
        <p:spPr>
          <a:xfrm>
            <a:off x="6172199" y="2705099"/>
            <a:ext cx="5686425" cy="3471864"/>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4" name="Title 1">
            <a:extLst>
              <a:ext uri="{FF2B5EF4-FFF2-40B4-BE49-F238E27FC236}">
                <a16:creationId xmlns:a16="http://schemas.microsoft.com/office/drawing/2014/main" id="{C5F80DED-8A38-4D06-B4F8-3C864E6A0D10}"/>
              </a:ext>
            </a:extLst>
          </p:cNvPr>
          <p:cNvSpPr>
            <a:spLocks noGrp="1"/>
          </p:cNvSpPr>
          <p:nvPr>
            <p:ph type="title" hasCustomPrompt="1"/>
          </p:nvPr>
        </p:nvSpPr>
        <p:spPr>
          <a:xfrm>
            <a:off x="333376" y="546931"/>
            <a:ext cx="9366101" cy="1248842"/>
          </a:xfrm>
          <a:prstGeom prst="rect">
            <a:avLst/>
          </a:prstGeom>
        </p:spPr>
        <p:txBody>
          <a:bodyPr anchor="t"/>
          <a:lstStyle>
            <a:lvl1pPr>
              <a:defRPr sz="4000">
                <a:solidFill>
                  <a:srgbClr val="064C88"/>
                </a:solidFill>
                <a:latin typeface="Montserrat SemiBold" panose="00000700000000000000" pitchFamily="2" charset="0"/>
              </a:defRPr>
            </a:lvl1pPr>
          </a:lstStyle>
          <a:p>
            <a:r>
              <a:rPr lang="sl-SI" dirty="0"/>
              <a:t>Naslov</a:t>
            </a:r>
            <a:br>
              <a:rPr lang="en-US" dirty="0"/>
            </a:br>
            <a:endParaRPr lang="x-none" dirty="0"/>
          </a:p>
        </p:txBody>
      </p:sp>
      <p:sp>
        <p:nvSpPr>
          <p:cNvPr id="9" name="Date Placeholder 3">
            <a:extLst>
              <a:ext uri="{FF2B5EF4-FFF2-40B4-BE49-F238E27FC236}">
                <a16:creationId xmlns:a16="http://schemas.microsoft.com/office/drawing/2014/main" id="{5FC5070D-E8C5-495C-8DCC-85CD5C93FDEA}"/>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
        <p:nvSpPr>
          <p:cNvPr id="10" name="Text Placeholder 2">
            <a:extLst>
              <a:ext uri="{FF2B5EF4-FFF2-40B4-BE49-F238E27FC236}">
                <a16:creationId xmlns:a16="http://schemas.microsoft.com/office/drawing/2014/main" id="{EAD7EB3F-5DDB-452A-B909-F29F4D52A101}"/>
              </a:ext>
            </a:extLst>
          </p:cNvPr>
          <p:cNvSpPr>
            <a:spLocks noGrp="1"/>
          </p:cNvSpPr>
          <p:nvPr>
            <p:ph type="body" idx="14"/>
          </p:nvPr>
        </p:nvSpPr>
        <p:spPr>
          <a:xfrm>
            <a:off x="6172200" y="1795773"/>
            <a:ext cx="5686424" cy="709302"/>
          </a:xfrm>
          <a:prstGeom prst="rect">
            <a:avLst/>
          </a:prstGeom>
        </p:spPr>
        <p:txBody>
          <a:bodyPr anchor="b"/>
          <a:lstStyle>
            <a:lvl1pPr marL="0" indent="0">
              <a:buNone/>
              <a:defRPr sz="2400" b="1">
                <a:solidFill>
                  <a:schemeClr val="tx1">
                    <a:lumMod val="65000"/>
                    <a:lumOff val="35000"/>
                  </a:schemeClr>
                </a:solidFill>
                <a:latin typeface="Montserrat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99472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46F8C35-BB49-4A84-9ECF-5C7086645F5B}"/>
              </a:ext>
            </a:extLst>
          </p:cNvPr>
          <p:cNvSpPr/>
          <p:nvPr userDrawn="1"/>
        </p:nvSpPr>
        <p:spPr>
          <a:xfrm>
            <a:off x="8077200" y="-10632"/>
            <a:ext cx="4114800"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TextBox 15">
            <a:extLst>
              <a:ext uri="{FF2B5EF4-FFF2-40B4-BE49-F238E27FC236}">
                <a16:creationId xmlns:a16="http://schemas.microsoft.com/office/drawing/2014/main" id="{C85479CC-B7FC-4F12-992F-C305653895B2}"/>
              </a:ext>
            </a:extLst>
          </p:cNvPr>
          <p:cNvSpPr txBox="1"/>
          <p:nvPr userDrawn="1"/>
        </p:nvSpPr>
        <p:spPr>
          <a:xfrm>
            <a:off x="8613231" y="3709434"/>
            <a:ext cx="1143000" cy="1569660"/>
          </a:xfrm>
          <a:prstGeom prst="rect">
            <a:avLst/>
          </a:prstGeom>
          <a:noFill/>
        </p:spPr>
        <p:txBody>
          <a:bodyPr wrap="square" rtlCol="0">
            <a:spAutoFit/>
          </a:bodyPr>
          <a:lstStyle/>
          <a:p>
            <a:r>
              <a:rPr lang="en-GB" sz="9600" dirty="0">
                <a:solidFill>
                  <a:srgbClr val="B8CADA"/>
                </a:solidFill>
                <a:latin typeface="Montserrat SemiBold" panose="00000700000000000000" pitchFamily="2" charset="0"/>
              </a:rPr>
              <a:t>“</a:t>
            </a:r>
            <a:endParaRPr lang="x-none" sz="9600" dirty="0">
              <a:solidFill>
                <a:srgbClr val="B8CADA"/>
              </a:solidFill>
              <a:latin typeface="Montserrat SemiBold" panose="00000700000000000000" pitchFamily="2" charset="0"/>
            </a:endParaRPr>
          </a:p>
        </p:txBody>
      </p:sp>
      <p:sp>
        <p:nvSpPr>
          <p:cNvPr id="15" name="Subtitle 2">
            <a:extLst>
              <a:ext uri="{FF2B5EF4-FFF2-40B4-BE49-F238E27FC236}">
                <a16:creationId xmlns:a16="http://schemas.microsoft.com/office/drawing/2014/main" id="{08375ACC-B453-469E-B3E4-B7975F4B90B3}"/>
              </a:ext>
            </a:extLst>
          </p:cNvPr>
          <p:cNvSpPr>
            <a:spLocks noGrp="1"/>
          </p:cNvSpPr>
          <p:nvPr>
            <p:ph type="subTitle" idx="12" hasCustomPrompt="1"/>
          </p:nvPr>
        </p:nvSpPr>
        <p:spPr>
          <a:xfrm>
            <a:off x="8953500" y="4162425"/>
            <a:ext cx="2905124" cy="2014538"/>
          </a:xfrm>
          <a:prstGeom prst="rect">
            <a:avLst/>
          </a:prstGeom>
        </p:spPr>
        <p:txBody>
          <a:bodyPr>
            <a:normAutofit/>
          </a:bodyPr>
          <a:lstStyle>
            <a:lvl1pPr marL="0" indent="0" algn="l">
              <a:buNone/>
              <a:defRPr sz="2400">
                <a:solidFill>
                  <a:srgbClr val="064C88"/>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x-none" dirty="0"/>
          </a:p>
        </p:txBody>
      </p:sp>
      <p:sp>
        <p:nvSpPr>
          <p:cNvPr id="17" name="Content Placeholder 2">
            <a:extLst>
              <a:ext uri="{FF2B5EF4-FFF2-40B4-BE49-F238E27FC236}">
                <a16:creationId xmlns:a16="http://schemas.microsoft.com/office/drawing/2014/main" id="{9AAA5F71-992D-4453-A3A3-02427CB98004}"/>
              </a:ext>
            </a:extLst>
          </p:cNvPr>
          <p:cNvSpPr>
            <a:spLocks noGrp="1"/>
          </p:cNvSpPr>
          <p:nvPr>
            <p:ph sz="half" idx="1"/>
          </p:nvPr>
        </p:nvSpPr>
        <p:spPr>
          <a:xfrm>
            <a:off x="333375" y="2505075"/>
            <a:ext cx="7200900" cy="3671888"/>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8" name="Title 1">
            <a:extLst>
              <a:ext uri="{FF2B5EF4-FFF2-40B4-BE49-F238E27FC236}">
                <a16:creationId xmlns:a16="http://schemas.microsoft.com/office/drawing/2014/main" id="{D36BCF2E-9402-4E06-B531-41D36DFE8D8F}"/>
              </a:ext>
            </a:extLst>
          </p:cNvPr>
          <p:cNvSpPr>
            <a:spLocks noGrp="1"/>
          </p:cNvSpPr>
          <p:nvPr>
            <p:ph type="title" hasCustomPrompt="1"/>
          </p:nvPr>
        </p:nvSpPr>
        <p:spPr>
          <a:xfrm>
            <a:off x="333376" y="546931"/>
            <a:ext cx="9366101" cy="1248842"/>
          </a:xfrm>
          <a:prstGeom prst="rect">
            <a:avLst/>
          </a:prstGeom>
        </p:spPr>
        <p:txBody>
          <a:bodyPr anchor="t"/>
          <a:lstStyle>
            <a:lvl1pPr>
              <a:defRPr sz="4000">
                <a:solidFill>
                  <a:srgbClr val="064C88"/>
                </a:solidFill>
                <a:latin typeface="Montserrat SemiBold" panose="00000700000000000000" pitchFamily="2" charset="0"/>
              </a:defRPr>
            </a:lvl1pPr>
          </a:lstStyle>
          <a:p>
            <a:r>
              <a:rPr lang="en-US" dirty="0" err="1"/>
              <a:t>Naslov</a:t>
            </a:r>
            <a:br>
              <a:rPr lang="en-US" dirty="0"/>
            </a:br>
            <a:endParaRPr lang="x-none" dirty="0"/>
          </a:p>
        </p:txBody>
      </p:sp>
      <p:sp>
        <p:nvSpPr>
          <p:cNvPr id="12" name="Date Placeholder 3">
            <a:extLst>
              <a:ext uri="{FF2B5EF4-FFF2-40B4-BE49-F238E27FC236}">
                <a16:creationId xmlns:a16="http://schemas.microsoft.com/office/drawing/2014/main" id="{2F011A33-50DB-4B2C-9E98-234268AB260D}"/>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Tree>
    <p:extLst>
      <p:ext uri="{BB962C8B-B14F-4D97-AF65-F5344CB8AC3E}">
        <p14:creationId xmlns:p14="http://schemas.microsoft.com/office/powerpoint/2010/main" val="320423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23F8B-A7FE-4227-8AFC-72FD1170AF44}"/>
              </a:ext>
            </a:extLst>
          </p:cNvPr>
          <p:cNvSpPr>
            <a:spLocks noGrp="1"/>
          </p:cNvSpPr>
          <p:nvPr>
            <p:ph sz="half" idx="1"/>
          </p:nvPr>
        </p:nvSpPr>
        <p:spPr>
          <a:xfrm>
            <a:off x="333375" y="1795773"/>
            <a:ext cx="5686425" cy="4381190"/>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2" name="Content Placeholder 2">
            <a:extLst>
              <a:ext uri="{FF2B5EF4-FFF2-40B4-BE49-F238E27FC236}">
                <a16:creationId xmlns:a16="http://schemas.microsoft.com/office/drawing/2014/main" id="{86F776CB-2AE8-468A-BAD0-4533294C3BE3}"/>
              </a:ext>
            </a:extLst>
          </p:cNvPr>
          <p:cNvSpPr>
            <a:spLocks noGrp="1"/>
          </p:cNvSpPr>
          <p:nvPr>
            <p:ph sz="half" idx="12"/>
          </p:nvPr>
        </p:nvSpPr>
        <p:spPr>
          <a:xfrm>
            <a:off x="6172199" y="1795773"/>
            <a:ext cx="5686425" cy="4381190"/>
          </a:xfrm>
          <a:prstGeom prst="rect">
            <a:avLst/>
          </a:prstGeom>
        </p:spPr>
        <p:txBody>
          <a:bodyPr/>
          <a:lstStyle>
            <a:lvl1pPr marL="228600" indent="-228600">
              <a:buClr>
                <a:srgbClr val="064C88"/>
              </a:buClr>
              <a:buSzPct val="70000"/>
              <a:buFont typeface="Source Sans Pro Light" panose="020B0403030403020204" pitchFamily="34" charset="0"/>
              <a:buChar char="▶"/>
              <a:defRPr>
                <a:latin typeface="Source Sans Pro Light" panose="020B0403030403020204" pitchFamily="34" charset="0"/>
              </a:defRPr>
            </a:lvl1pPr>
            <a:lvl2pPr marL="685800" indent="-228600">
              <a:buClr>
                <a:srgbClr val="064C88"/>
              </a:buClr>
              <a:buSzPct val="80000"/>
              <a:buFont typeface="Montserrat" panose="00000500000000000000" pitchFamily="2" charset="0"/>
              <a:buChar char="›"/>
              <a:defRPr>
                <a:latin typeface="Source Sans Pro Light" panose="020B0403030403020204" pitchFamily="34" charset="0"/>
              </a:defRPr>
            </a:lvl2pPr>
            <a:lvl3pPr marL="1143000" indent="-228600">
              <a:buClr>
                <a:srgbClr val="064C88"/>
              </a:buClr>
              <a:buFont typeface="Source Sans Pro Light" panose="020B0403030403020204" pitchFamily="34" charset="0"/>
              <a:buChar char="−"/>
              <a:defRPr>
                <a:latin typeface="Source Sans Pro Light" panose="020B0403030403020204" pitchFamily="34" charset="0"/>
              </a:defRPr>
            </a:lvl3pPr>
            <a:lvl4pPr marL="1600200" indent="-228600">
              <a:buClr>
                <a:srgbClr val="064C88"/>
              </a:buClr>
              <a:buFont typeface="Source Sans Pro Light" panose="020B0403030403020204" pitchFamily="34" charset="0"/>
              <a:buChar char="-"/>
              <a:defRPr>
                <a:latin typeface="Source Sans Pro Light" panose="020B0403030403020204" pitchFamily="34" charset="0"/>
              </a:defRPr>
            </a:lvl4pPr>
            <a:lvl5pPr marL="2057400" indent="-228600">
              <a:buClr>
                <a:srgbClr val="064C88"/>
              </a:buClr>
              <a:buFont typeface="Source Sans Pro Light" panose="020B0403030403020204" pitchFamily="34" charset="0"/>
              <a:buChar char="-"/>
              <a:defRPr>
                <a:latin typeface="Source Sans Pro Light" panose="020B04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7" name="Date Placeholder 3">
            <a:extLst>
              <a:ext uri="{FF2B5EF4-FFF2-40B4-BE49-F238E27FC236}">
                <a16:creationId xmlns:a16="http://schemas.microsoft.com/office/drawing/2014/main" id="{389829DA-6851-402A-A3ED-9723D271EC71}"/>
              </a:ext>
            </a:extLst>
          </p:cNvPr>
          <p:cNvSpPr>
            <a:spLocks noGrp="1"/>
          </p:cNvSpPr>
          <p:nvPr>
            <p:ph type="dt" sz="half" idx="10"/>
          </p:nvPr>
        </p:nvSpPr>
        <p:spPr>
          <a:xfrm>
            <a:off x="9115424" y="6356350"/>
            <a:ext cx="2743200" cy="365125"/>
          </a:xfrm>
          <a:prstGeom prst="rect">
            <a:avLst/>
          </a:prstGeom>
        </p:spPr>
        <p:txBody>
          <a:bodyPr/>
          <a:lstStyle>
            <a:lvl1pPr algn="r">
              <a:defRPr>
                <a:latin typeface="Source Sans Pro Light" panose="020B0403030403020204" pitchFamily="34" charset="0"/>
              </a:defRPr>
            </a:lvl1pPr>
          </a:lstStyle>
          <a:p>
            <a:r>
              <a:rPr lang="sl-SI"/>
              <a:t>31.5.2022</a:t>
            </a:r>
            <a:endParaRPr lang="x-none" dirty="0"/>
          </a:p>
        </p:txBody>
      </p:sp>
    </p:spTree>
    <p:extLst>
      <p:ext uri="{BB962C8B-B14F-4D97-AF65-F5344CB8AC3E}">
        <p14:creationId xmlns:p14="http://schemas.microsoft.com/office/powerpoint/2010/main" val="14189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84C19D4-A2D9-4DFE-A696-4411CA10E1E2}"/>
              </a:ext>
            </a:extLst>
          </p:cNvPr>
          <p:cNvSpPr/>
          <p:nvPr userDrawn="1"/>
        </p:nvSpPr>
        <p:spPr>
          <a:xfrm flipH="1">
            <a:off x="-1" y="0"/>
            <a:ext cx="8550111" cy="6868632"/>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blipFill dpi="0" rotWithShape="1">
            <a:blip r:embed="rId2" cstate="print">
              <a:extLst>
                <a:ext uri="{28A0092B-C50C-407E-A947-70E740481C1C}">
                  <a14:useLocalDpi xmlns:a14="http://schemas.microsoft.com/office/drawing/2010/main" val="0"/>
                </a:ext>
              </a:extLst>
            </a:blip>
            <a:srcRect/>
            <a:stretch>
              <a:fillRect l="-878" t="-464" r="-205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8">
            <a:extLst>
              <a:ext uri="{FF2B5EF4-FFF2-40B4-BE49-F238E27FC236}">
                <a16:creationId xmlns:a16="http://schemas.microsoft.com/office/drawing/2014/main" id="{A0660816-08CB-455C-9A6C-852BFC7B1B7F}"/>
              </a:ext>
            </a:extLst>
          </p:cNvPr>
          <p:cNvSpPr/>
          <p:nvPr userDrawn="1"/>
        </p:nvSpPr>
        <p:spPr>
          <a:xfrm>
            <a:off x="4448177" y="3155706"/>
            <a:ext cx="7743823" cy="2422688"/>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946298 w 4114800"/>
              <a:gd name="connsiteY0" fmla="*/ 0 h 6868632"/>
              <a:gd name="connsiteX1" fmla="*/ 4114800 w 4114800"/>
              <a:gd name="connsiteY1" fmla="*/ 10632 h 6868632"/>
              <a:gd name="connsiteX2" fmla="*/ 4114800 w 4114800"/>
              <a:gd name="connsiteY2" fmla="*/ 6868632 h 6868632"/>
              <a:gd name="connsiteX3" fmla="*/ 0 w 4114800"/>
              <a:gd name="connsiteY3" fmla="*/ 6868632 h 6868632"/>
              <a:gd name="connsiteX4" fmla="*/ 946298 w 411480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6868632">
                <a:moveTo>
                  <a:pt x="946298" y="0"/>
                </a:moveTo>
                <a:lnTo>
                  <a:pt x="4114800" y="10632"/>
                </a:lnTo>
                <a:lnTo>
                  <a:pt x="4114800" y="6868632"/>
                </a:lnTo>
                <a:lnTo>
                  <a:pt x="0" y="6868632"/>
                </a:lnTo>
                <a:lnTo>
                  <a:pt x="946298" y="0"/>
                </a:lnTo>
                <a:close/>
              </a:path>
            </a:pathLst>
          </a:custGeom>
          <a:solidFill>
            <a:srgbClr val="064C88"/>
          </a:solidFill>
          <a:ln>
            <a:solidFill>
              <a:srgbClr val="06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8" name="TextBox 17">
            <a:extLst>
              <a:ext uri="{FF2B5EF4-FFF2-40B4-BE49-F238E27FC236}">
                <a16:creationId xmlns:a16="http://schemas.microsoft.com/office/drawing/2014/main" id="{98C5F7A4-C629-4C53-B6FD-2D7BA9BAB0A6}"/>
              </a:ext>
            </a:extLst>
          </p:cNvPr>
          <p:cNvSpPr txBox="1"/>
          <p:nvPr userDrawn="1"/>
        </p:nvSpPr>
        <p:spPr>
          <a:xfrm>
            <a:off x="6209395" y="3155706"/>
            <a:ext cx="2088771" cy="1569660"/>
          </a:xfrm>
          <a:prstGeom prst="rect">
            <a:avLst/>
          </a:prstGeom>
          <a:noFill/>
        </p:spPr>
        <p:txBody>
          <a:bodyPr wrap="square" rtlCol="0">
            <a:spAutoFit/>
          </a:bodyPr>
          <a:lstStyle/>
          <a:p>
            <a:r>
              <a:rPr lang="en-GB" sz="9600" dirty="0">
                <a:solidFill>
                  <a:srgbClr val="B8CADA"/>
                </a:solidFill>
                <a:latin typeface="Montserrat SemiBold" panose="00000700000000000000" pitchFamily="2" charset="0"/>
              </a:rPr>
              <a:t>“</a:t>
            </a:r>
            <a:endParaRPr lang="x-none" sz="9600" dirty="0">
              <a:solidFill>
                <a:srgbClr val="B8CADA"/>
              </a:solidFill>
              <a:latin typeface="Montserrat SemiBold" panose="00000700000000000000" pitchFamily="2" charset="0"/>
            </a:endParaRPr>
          </a:p>
        </p:txBody>
      </p:sp>
      <p:sp>
        <p:nvSpPr>
          <p:cNvPr id="19" name="Subtitle 2">
            <a:extLst>
              <a:ext uri="{FF2B5EF4-FFF2-40B4-BE49-F238E27FC236}">
                <a16:creationId xmlns:a16="http://schemas.microsoft.com/office/drawing/2014/main" id="{FBDEE785-D5F3-4C5D-B7A1-69B9CA8FE3D4}"/>
              </a:ext>
            </a:extLst>
          </p:cNvPr>
          <p:cNvSpPr>
            <a:spLocks noGrp="1"/>
          </p:cNvSpPr>
          <p:nvPr>
            <p:ph type="subTitle" idx="12" hasCustomPrompt="1"/>
          </p:nvPr>
        </p:nvSpPr>
        <p:spPr>
          <a:xfrm>
            <a:off x="6549664" y="3608697"/>
            <a:ext cx="5309256" cy="1611969"/>
          </a:xfrm>
          <a:prstGeom prst="rect">
            <a:avLst/>
          </a:prstGeom>
        </p:spPr>
        <p:txBody>
          <a:bodyPr>
            <a:normAutofit/>
          </a:bodyPr>
          <a:lstStyle>
            <a:lvl1pPr marL="0" indent="0" algn="l">
              <a:buNone/>
              <a:defRPr sz="2400">
                <a:solidFill>
                  <a:schemeClr val="bg1"/>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sl-SI" dirty="0"/>
              <a:t>praesent luptatum zzril delenit augue duis dolore te</a:t>
            </a:r>
            <a:r>
              <a:rPr lang="en-GB" dirty="0"/>
              <a:t>.</a:t>
            </a:r>
            <a:endParaRPr lang="x-none" dirty="0"/>
          </a:p>
        </p:txBody>
      </p:sp>
      <p:sp>
        <p:nvSpPr>
          <p:cNvPr id="10" name="Footer Placeholder 4">
            <a:extLst>
              <a:ext uri="{FF2B5EF4-FFF2-40B4-BE49-F238E27FC236}">
                <a16:creationId xmlns:a16="http://schemas.microsoft.com/office/drawing/2014/main" id="{65855600-4211-4601-8375-22F5A3CC3CCA}"/>
              </a:ext>
            </a:extLst>
          </p:cNvPr>
          <p:cNvSpPr txBox="1">
            <a:spLocks/>
          </p:cNvSpPr>
          <p:nvPr userDrawn="1"/>
        </p:nvSpPr>
        <p:spPr>
          <a:xfrm>
            <a:off x="7743824" y="6514773"/>
            <a:ext cx="4114800" cy="306000"/>
          </a:xfrm>
          <a:prstGeom prst="rect">
            <a:avLst/>
          </a:prstGeom>
        </p:spPr>
        <p:txBody>
          <a:bodyPr anchor="b"/>
          <a:lstStyle>
            <a:defPPr>
              <a:defRPr lang="x-none"/>
            </a:defPPr>
            <a:lvl1pPr marL="0" algn="l" defTabSz="914400" rtl="0" eaLnBrk="1" latinLnBrk="0" hangingPunct="1">
              <a:defRPr sz="1200" kern="1200">
                <a:solidFill>
                  <a:schemeClr val="bg1">
                    <a:lumMod val="6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l-SI"/>
              <a:t>Uvodni sestane</a:t>
            </a:r>
            <a:r>
              <a:rPr lang="en-GB"/>
              <a:t>k</a:t>
            </a:r>
            <a:endParaRPr lang="x-none" dirty="0"/>
          </a:p>
        </p:txBody>
      </p:sp>
    </p:spTree>
    <p:extLst>
      <p:ext uri="{BB962C8B-B14F-4D97-AF65-F5344CB8AC3E}">
        <p14:creationId xmlns:p14="http://schemas.microsoft.com/office/powerpoint/2010/main" val="419021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D4D1DFF-5BDF-49E1-AAB1-1DDBAF944F5F}"/>
              </a:ext>
            </a:extLst>
          </p:cNvPr>
          <p:cNvSpPr>
            <a:spLocks noGrp="1"/>
          </p:cNvSpPr>
          <p:nvPr>
            <p:ph type="title"/>
          </p:nvPr>
        </p:nvSpPr>
        <p:spPr>
          <a:xfrm>
            <a:off x="333376" y="546931"/>
            <a:ext cx="9366101" cy="1143757"/>
          </a:xfrm>
          <a:prstGeom prst="rect">
            <a:avLst/>
          </a:prstGeom>
        </p:spPr>
        <p:txBody>
          <a:bodyPr vert="horz" lIns="91440" tIns="45720" rIns="91440" bIns="45720" rtlCol="0" anchor="t">
            <a:normAutofit/>
          </a:bodyPr>
          <a:lstStyle/>
          <a:p>
            <a:r>
              <a:rPr lang="en-US" dirty="0"/>
              <a:t>Click to edit Master title style</a:t>
            </a:r>
            <a:endParaRPr lang="x-none" dirty="0"/>
          </a:p>
        </p:txBody>
      </p:sp>
      <p:sp>
        <p:nvSpPr>
          <p:cNvPr id="8" name="Text Placeholder 2">
            <a:extLst>
              <a:ext uri="{FF2B5EF4-FFF2-40B4-BE49-F238E27FC236}">
                <a16:creationId xmlns:a16="http://schemas.microsoft.com/office/drawing/2014/main" id="{68AA9908-E59F-44BA-8CF6-2850B3C15E4A}"/>
              </a:ext>
            </a:extLst>
          </p:cNvPr>
          <p:cNvSpPr>
            <a:spLocks noGrp="1"/>
          </p:cNvSpPr>
          <p:nvPr>
            <p:ph type="body" idx="1"/>
          </p:nvPr>
        </p:nvSpPr>
        <p:spPr>
          <a:xfrm>
            <a:off x="333375" y="1825625"/>
            <a:ext cx="1152524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0" name="Rectangle 20">
            <a:extLst>
              <a:ext uri="{FF2B5EF4-FFF2-40B4-BE49-F238E27FC236}">
                <a16:creationId xmlns:a16="http://schemas.microsoft.com/office/drawing/2014/main" id="{9D8C9D7C-73A3-4DAE-B2C4-B712D0A31CD7}"/>
              </a:ext>
            </a:extLst>
          </p:cNvPr>
          <p:cNvSpPr/>
          <p:nvPr userDrawn="1"/>
        </p:nvSpPr>
        <p:spPr>
          <a:xfrm>
            <a:off x="333375" y="6415475"/>
            <a:ext cx="2620800" cy="306000"/>
          </a:xfrm>
          <a:prstGeom prst="rect">
            <a:avLst/>
          </a:prstGeom>
          <a:blipFill>
            <a:blip r:embed="rId17">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21">
            <a:extLst>
              <a:ext uri="{FF2B5EF4-FFF2-40B4-BE49-F238E27FC236}">
                <a16:creationId xmlns:a16="http://schemas.microsoft.com/office/drawing/2014/main" id="{8CE24FFE-B728-4CCA-B326-22E2D45A3E3C}"/>
              </a:ext>
            </a:extLst>
          </p:cNvPr>
          <p:cNvSpPr/>
          <p:nvPr userDrawn="1"/>
        </p:nvSpPr>
        <p:spPr>
          <a:xfrm>
            <a:off x="3209677" y="6476675"/>
            <a:ext cx="2782800" cy="244800"/>
          </a:xfrm>
          <a:prstGeom prst="rect">
            <a:avLst/>
          </a:prstGeom>
          <a:blipFill dpi="0" rotWithShape="1">
            <a:blip r:embed="rId18">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ooter Placeholder 4">
            <a:extLst>
              <a:ext uri="{FF2B5EF4-FFF2-40B4-BE49-F238E27FC236}">
                <a16:creationId xmlns:a16="http://schemas.microsoft.com/office/drawing/2014/main" id="{BC67289B-E6B1-4BB6-B340-BEC77F3DC27B}"/>
              </a:ext>
            </a:extLst>
          </p:cNvPr>
          <p:cNvSpPr>
            <a:spLocks noGrp="1"/>
          </p:cNvSpPr>
          <p:nvPr>
            <p:ph type="ftr" sz="quarter" idx="3"/>
          </p:nvPr>
        </p:nvSpPr>
        <p:spPr>
          <a:xfrm>
            <a:off x="7743824" y="6514773"/>
            <a:ext cx="4114800" cy="306000"/>
          </a:xfrm>
          <a:prstGeom prst="rect">
            <a:avLst/>
          </a:prstGeom>
        </p:spPr>
        <p:txBody>
          <a:bodyPr anchor="b"/>
          <a:lstStyle>
            <a:lvl1pPr algn="l">
              <a:defRPr sz="1200">
                <a:solidFill>
                  <a:schemeClr val="bg1">
                    <a:lumMod val="65000"/>
                  </a:schemeClr>
                </a:solidFill>
                <a:latin typeface="Corbel" panose="020B0503020204020204" pitchFamily="34" charset="0"/>
              </a:defRPr>
            </a:lvl1pPr>
          </a:lstStyle>
          <a:p>
            <a:pPr algn="r"/>
            <a:endParaRPr lang="x-none" dirty="0"/>
          </a:p>
        </p:txBody>
      </p:sp>
    </p:spTree>
    <p:extLst>
      <p:ext uri="{BB962C8B-B14F-4D97-AF65-F5344CB8AC3E}">
        <p14:creationId xmlns:p14="http://schemas.microsoft.com/office/powerpoint/2010/main" val="12837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0" r:id="rId5"/>
    <p:sldLayoutId id="2147483653" r:id="rId6"/>
    <p:sldLayoutId id="2147483651" r:id="rId7"/>
    <p:sldLayoutId id="2147483652" r:id="rId8"/>
    <p:sldLayoutId id="2147483665" r:id="rId9"/>
    <p:sldLayoutId id="2147483658" r:id="rId10"/>
    <p:sldLayoutId id="2147483661" r:id="rId11"/>
    <p:sldLayoutId id="2147483666" r:id="rId12"/>
    <p:sldLayoutId id="2147483667" r:id="rId13"/>
    <p:sldLayoutId id="2147483668" r:id="rId14"/>
    <p:sldLayoutId id="2147483663" r:id="rId1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a:t>31.5.2022</a:t>
            </a:r>
            <a:endParaRPr lang="x-none" dirty="0"/>
          </a:p>
        </p:txBody>
      </p:sp>
      <p:sp>
        <p:nvSpPr>
          <p:cNvPr id="5" name="Text Placeholder 2">
            <a:extLst>
              <a:ext uri="{FF2B5EF4-FFF2-40B4-BE49-F238E27FC236}">
                <a16:creationId xmlns:a16="http://schemas.microsoft.com/office/drawing/2014/main" id="{8BD58FFE-88F1-4E3C-8949-2B0F36E9D998}"/>
              </a:ext>
            </a:extLst>
          </p:cNvPr>
          <p:cNvSpPr txBox="1">
            <a:spLocks/>
          </p:cNvSpPr>
          <p:nvPr/>
        </p:nvSpPr>
        <p:spPr>
          <a:xfrm>
            <a:off x="8449217" y="3220278"/>
            <a:ext cx="3497618" cy="2246244"/>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Source Sans Pro Light" panose="020B0403030403020204" pitchFamily="34" charset="0"/>
                <a:ea typeface="Source Sans Pro Light" panose="020B04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pl-PL" sz="2400" b="1" dirty="0">
                <a:latin typeface="+mn-lt"/>
              </a:rPr>
              <a:t>Predstavitev rezultatov testiranja priprave RPP v okviru projekta Pilot MOP </a:t>
            </a:r>
          </a:p>
          <a:p>
            <a:pPr algn="r"/>
            <a:endParaRPr lang="pl-PL" sz="2400" b="1" dirty="0">
              <a:latin typeface="+mn-lt"/>
            </a:endParaRPr>
          </a:p>
          <a:p>
            <a:pPr algn="r"/>
            <a:endParaRPr lang="x-none" sz="2400" b="1" dirty="0">
              <a:latin typeface="+mn-lt"/>
            </a:endParaRPr>
          </a:p>
        </p:txBody>
      </p:sp>
      <p:sp>
        <p:nvSpPr>
          <p:cNvPr id="8" name="Subtitle 1">
            <a:extLst>
              <a:ext uri="{FF2B5EF4-FFF2-40B4-BE49-F238E27FC236}">
                <a16:creationId xmlns:a16="http://schemas.microsoft.com/office/drawing/2014/main" id="{5D671AD0-C105-4E0D-A072-CA69DE7DE058}"/>
              </a:ext>
            </a:extLst>
          </p:cNvPr>
          <p:cNvSpPr>
            <a:spLocks noGrp="1"/>
          </p:cNvSpPr>
          <p:nvPr>
            <p:ph type="subTitle" idx="1"/>
          </p:nvPr>
        </p:nvSpPr>
        <p:spPr>
          <a:xfrm>
            <a:off x="8878286" y="1414130"/>
            <a:ext cx="3313714" cy="1479665"/>
          </a:xfrm>
        </p:spPr>
        <p:txBody>
          <a:bodyPr>
            <a:normAutofit fontScale="55000" lnSpcReduction="20000"/>
          </a:bodyPr>
          <a:lstStyle/>
          <a:p>
            <a:r>
              <a:rPr lang="sl-SI" b="1" dirty="0">
                <a:latin typeface="+mn-lt"/>
              </a:rPr>
              <a:t>Pilot MOP</a:t>
            </a:r>
          </a:p>
          <a:p>
            <a:r>
              <a:rPr lang="sl-SI" b="1" dirty="0">
                <a:latin typeface="+mn-lt"/>
              </a:rPr>
              <a:t> Posvet z občinami glede priprave regionalnih prostorskih planov (RPP)</a:t>
            </a:r>
            <a:endParaRPr lang="x-none" dirty="0">
              <a:latin typeface="+mn-lt"/>
            </a:endParaRPr>
          </a:p>
        </p:txBody>
      </p:sp>
    </p:spTree>
    <p:extLst>
      <p:ext uri="{BB962C8B-B14F-4D97-AF65-F5344CB8AC3E}">
        <p14:creationId xmlns:p14="http://schemas.microsoft.com/office/powerpoint/2010/main" val="424298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6A00-A969-4655-831D-348B9D819125}"/>
              </a:ext>
            </a:extLst>
          </p:cNvPr>
          <p:cNvSpPr>
            <a:spLocks noGrp="1"/>
          </p:cNvSpPr>
          <p:nvPr>
            <p:ph type="title"/>
          </p:nvPr>
        </p:nvSpPr>
        <p:spPr>
          <a:xfrm>
            <a:off x="343315" y="383488"/>
            <a:ext cx="11442285" cy="852645"/>
          </a:xfrm>
        </p:spPr>
        <p:txBody>
          <a:bodyPr>
            <a:normAutofit/>
          </a:bodyPr>
          <a:lstStyle/>
          <a:p>
            <a:r>
              <a:rPr lang="sl-SI" b="1" dirty="0">
                <a:latin typeface="+mj-lt"/>
              </a:rPr>
              <a:t>Bistvene ugotovitve</a:t>
            </a:r>
            <a:r>
              <a:rPr lang="sl-SI" dirty="0">
                <a:latin typeface="+mj-lt"/>
              </a:rPr>
              <a:t> </a:t>
            </a:r>
            <a:r>
              <a:rPr lang="sl-SI" b="1" dirty="0">
                <a:latin typeface="+mj-lt"/>
              </a:rPr>
              <a:t>glede organizacijskega modela</a:t>
            </a:r>
            <a:endParaRPr lang="sl-SI" dirty="0">
              <a:latin typeface="+mj-lt"/>
            </a:endParaRPr>
          </a:p>
        </p:txBody>
      </p:sp>
      <p:sp>
        <p:nvSpPr>
          <p:cNvPr id="4" name="Content Placeholder 3">
            <a:extLst>
              <a:ext uri="{FF2B5EF4-FFF2-40B4-BE49-F238E27FC236}">
                <a16:creationId xmlns:a16="http://schemas.microsoft.com/office/drawing/2014/main" id="{99C721B3-5C27-43EE-92E1-5ADE0E0CE1BE}"/>
              </a:ext>
            </a:extLst>
          </p:cNvPr>
          <p:cNvSpPr>
            <a:spLocks noGrp="1"/>
          </p:cNvSpPr>
          <p:nvPr>
            <p:ph sz="half" idx="1"/>
          </p:nvPr>
        </p:nvSpPr>
        <p:spPr>
          <a:xfrm>
            <a:off x="350308" y="1067640"/>
            <a:ext cx="11525249" cy="5248493"/>
          </a:xfrm>
        </p:spPr>
        <p:txBody>
          <a:bodyPr>
            <a:normAutofit lnSpcReduction="10000"/>
          </a:bodyPr>
          <a:lstStyle/>
          <a:p>
            <a:pPr marL="0" indent="0" fontAlgn="base" hangingPunct="0">
              <a:spcBef>
                <a:spcPts val="0"/>
              </a:spcBef>
              <a:buNone/>
            </a:pPr>
            <a:endParaRPr lang="sl-SI" sz="1800" b="1" dirty="0"/>
          </a:p>
          <a:p>
            <a:pPr marL="0" indent="0" fontAlgn="base" hangingPunct="0">
              <a:spcBef>
                <a:spcPts val="0"/>
              </a:spcBef>
              <a:buNone/>
            </a:pPr>
            <a:r>
              <a:rPr lang="sl-SI" sz="2200" b="1" dirty="0">
                <a:latin typeface="+mn-lt"/>
              </a:rPr>
              <a:t>Udeleženci v postopku priprave RPP so:</a:t>
            </a:r>
          </a:p>
          <a:p>
            <a:pPr fontAlgn="base" hangingPunct="0">
              <a:spcBef>
                <a:spcPts val="0"/>
              </a:spcBef>
              <a:buFont typeface="Arial" panose="020B0604020202020204" pitchFamily="34" charset="0"/>
              <a:buChar char="•"/>
            </a:pPr>
            <a:r>
              <a:rPr lang="sl-SI" sz="2200" dirty="0">
                <a:latin typeface="+mn-lt"/>
              </a:rPr>
              <a:t>pripravljavec RPP</a:t>
            </a:r>
          </a:p>
          <a:p>
            <a:pPr fontAlgn="base" hangingPunct="0">
              <a:spcBef>
                <a:spcPts val="0"/>
              </a:spcBef>
              <a:buFont typeface="Arial" panose="020B0604020202020204" pitchFamily="34" charset="0"/>
              <a:buChar char="•"/>
            </a:pPr>
            <a:r>
              <a:rPr lang="sl-SI" sz="2200" dirty="0">
                <a:latin typeface="+mn-lt"/>
              </a:rPr>
              <a:t>izdelovalec RPP</a:t>
            </a:r>
          </a:p>
          <a:p>
            <a:pPr fontAlgn="base" hangingPunct="0">
              <a:spcBef>
                <a:spcPts val="0"/>
              </a:spcBef>
              <a:buFont typeface="Arial" panose="020B0604020202020204" pitchFamily="34" charset="0"/>
              <a:buChar char="•"/>
            </a:pPr>
            <a:r>
              <a:rPr lang="sl-SI" sz="2200" dirty="0">
                <a:latin typeface="+mn-lt"/>
              </a:rPr>
              <a:t>občine v posamezni razvojni regiji</a:t>
            </a:r>
          </a:p>
          <a:p>
            <a:pPr fontAlgn="base" hangingPunct="0">
              <a:spcBef>
                <a:spcPts val="0"/>
              </a:spcBef>
              <a:buFont typeface="Arial" panose="020B0604020202020204" pitchFamily="34" charset="0"/>
              <a:buChar char="•"/>
            </a:pPr>
            <a:r>
              <a:rPr lang="sl-SI" sz="2200" dirty="0">
                <a:latin typeface="+mn-lt"/>
              </a:rPr>
              <a:t>nosilci urejanja prostora (ministrstva in državne javne službe kot nosilci urejanja prostora na nacionalni ravni ter lokalne gospodarske javne službe kot nosilci urejanja prostora na lokalni ravni)</a:t>
            </a:r>
          </a:p>
          <a:p>
            <a:pPr fontAlgn="base" hangingPunct="0">
              <a:spcBef>
                <a:spcPts val="0"/>
              </a:spcBef>
              <a:buFont typeface="Arial" panose="020B0604020202020204" pitchFamily="34" charset="0"/>
              <a:buChar char="•"/>
            </a:pPr>
            <a:r>
              <a:rPr lang="sl-SI" sz="2200" dirty="0">
                <a:latin typeface="+mn-lt"/>
              </a:rPr>
              <a:t>predstavniki ključnih gospodarskih subjektov na območju razvojne regije</a:t>
            </a:r>
          </a:p>
          <a:p>
            <a:pPr fontAlgn="base" hangingPunct="0">
              <a:spcBef>
                <a:spcPts val="0"/>
              </a:spcBef>
              <a:buFont typeface="Arial" panose="020B0604020202020204" pitchFamily="34" charset="0"/>
              <a:buChar char="•"/>
            </a:pPr>
            <a:r>
              <a:rPr lang="sl-SI" sz="2200" dirty="0">
                <a:latin typeface="+mn-lt"/>
              </a:rPr>
              <a:t>predstavniki nevladnih organizacij (kot predstavniki javnosti), </a:t>
            </a:r>
          </a:p>
          <a:p>
            <a:pPr fontAlgn="base" hangingPunct="0">
              <a:spcBef>
                <a:spcPts val="0"/>
              </a:spcBef>
              <a:buFont typeface="Arial" panose="020B0604020202020204" pitchFamily="34" charset="0"/>
              <a:buChar char="•"/>
            </a:pPr>
            <a:r>
              <a:rPr lang="sl-SI" sz="2200" dirty="0">
                <a:latin typeface="+mn-lt"/>
              </a:rPr>
              <a:t>organi odločanja v razvojni regiji (Svet regije in Razvojni svet regije), </a:t>
            </a:r>
          </a:p>
          <a:p>
            <a:pPr fontAlgn="base" hangingPunct="0">
              <a:spcBef>
                <a:spcPts val="0"/>
              </a:spcBef>
              <a:buFont typeface="Arial" panose="020B0604020202020204" pitchFamily="34" charset="0"/>
              <a:buChar char="•"/>
            </a:pPr>
            <a:r>
              <a:rPr lang="sl-SI" sz="2200" dirty="0">
                <a:latin typeface="+mn-lt"/>
              </a:rPr>
              <a:t>Ministrstvo pristojno za prostor, </a:t>
            </a:r>
          </a:p>
          <a:p>
            <a:pPr fontAlgn="base" hangingPunct="0">
              <a:spcBef>
                <a:spcPts val="0"/>
              </a:spcBef>
              <a:buFont typeface="Arial" panose="020B0604020202020204" pitchFamily="34" charset="0"/>
              <a:buChar char="•"/>
            </a:pPr>
            <a:r>
              <a:rPr lang="sl-SI" sz="2200" dirty="0">
                <a:latin typeface="+mn-lt"/>
              </a:rPr>
              <a:t>Komisija vlade za prostorski razvoj in Prostorski svet </a:t>
            </a:r>
          </a:p>
          <a:p>
            <a:pPr fontAlgn="base" hangingPunct="0">
              <a:spcBef>
                <a:spcPts val="0"/>
              </a:spcBef>
              <a:buFont typeface="Arial" panose="020B0604020202020204" pitchFamily="34" charset="0"/>
              <a:buChar char="•"/>
            </a:pPr>
            <a:r>
              <a:rPr lang="sl-SI" sz="2200" dirty="0">
                <a:latin typeface="+mn-lt"/>
              </a:rPr>
              <a:t>Vlada Republike Slovenije</a:t>
            </a:r>
          </a:p>
          <a:p>
            <a:pPr marL="0" indent="0" fontAlgn="base" hangingPunct="0">
              <a:spcBef>
                <a:spcPts val="0"/>
              </a:spcBef>
              <a:buNone/>
            </a:pPr>
            <a:r>
              <a:rPr lang="sl-SI" sz="2200" dirty="0">
                <a:latin typeface="+mn-lt"/>
              </a:rPr>
              <a:t> </a:t>
            </a:r>
          </a:p>
          <a:p>
            <a:pPr lvl="0" fontAlgn="base" hangingPunct="0">
              <a:spcBef>
                <a:spcPts val="0"/>
              </a:spcBef>
            </a:pPr>
            <a:r>
              <a:rPr lang="sl-SI" sz="2200" b="1" dirty="0">
                <a:latin typeface="+mn-lt"/>
              </a:rPr>
              <a:t>aktivna vloga ministrstva pri koordinaciji in usklajevanju nosilcev urejanja prostora na državni ravni</a:t>
            </a:r>
          </a:p>
          <a:p>
            <a:pPr lvl="0" fontAlgn="base" hangingPunct="0">
              <a:spcBef>
                <a:spcPts val="0"/>
              </a:spcBef>
            </a:pPr>
            <a:r>
              <a:rPr lang="sl-SI" sz="2200" b="1" dirty="0">
                <a:latin typeface="+mn-lt"/>
              </a:rPr>
              <a:t>vzpostavitev delovnih teles Komisije za prostorski razvoj in Prostorskega sveta </a:t>
            </a:r>
          </a:p>
          <a:p>
            <a:pPr lvl="0" fontAlgn="base" hangingPunct="0">
              <a:spcBef>
                <a:spcPts val="0"/>
              </a:spcBef>
            </a:pPr>
            <a:r>
              <a:rPr lang="sl-SI" sz="2200" b="1" dirty="0">
                <a:latin typeface="+mn-lt"/>
              </a:rPr>
              <a:t>vzpostavitev regionalnega prostorskega načrtovanja kot kontinuirane dejavnosti</a:t>
            </a:r>
          </a:p>
        </p:txBody>
      </p:sp>
      <p:sp>
        <p:nvSpPr>
          <p:cNvPr id="5"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246157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376" y="546931"/>
            <a:ext cx="11570757" cy="1248842"/>
          </a:xfrm>
        </p:spPr>
        <p:txBody>
          <a:bodyPr/>
          <a:lstStyle/>
          <a:p>
            <a:r>
              <a:rPr lang="sl-SI" b="1" dirty="0">
                <a:latin typeface="+mj-lt"/>
              </a:rPr>
              <a:t>Bistvene ugotovitve</a:t>
            </a:r>
            <a:r>
              <a:rPr lang="sl-SI" dirty="0">
                <a:latin typeface="+mj-lt"/>
              </a:rPr>
              <a:t> </a:t>
            </a:r>
            <a:r>
              <a:rPr lang="sl-SI" b="1" dirty="0">
                <a:latin typeface="+mj-lt"/>
              </a:rPr>
              <a:t>glede zagotavljanja podatkov in strokovnih podlag</a:t>
            </a:r>
            <a:endParaRPr lang="sl-SI" dirty="0">
              <a:latin typeface="+mj-lt"/>
            </a:endParaRPr>
          </a:p>
        </p:txBody>
      </p:sp>
      <p:sp>
        <p:nvSpPr>
          <p:cNvPr id="3" name="Ograda vsebine 2"/>
          <p:cNvSpPr>
            <a:spLocks noGrp="1"/>
          </p:cNvSpPr>
          <p:nvPr>
            <p:ph sz="half" idx="1"/>
          </p:nvPr>
        </p:nvSpPr>
        <p:spPr/>
        <p:txBody>
          <a:bodyPr>
            <a:normAutofit/>
          </a:bodyPr>
          <a:lstStyle/>
          <a:p>
            <a:pPr lvl="0" fontAlgn="base" hangingPunct="0"/>
            <a:endParaRPr lang="sl-SI" sz="2000" b="1" dirty="0"/>
          </a:p>
          <a:p>
            <a:pPr lvl="0" fontAlgn="base" hangingPunct="0"/>
            <a:r>
              <a:rPr lang="sl-SI" sz="2000" b="1" dirty="0"/>
              <a:t>podatke, strokovne podlage in druga gradiva zbira pripravljavec RPP</a:t>
            </a:r>
          </a:p>
          <a:p>
            <a:pPr fontAlgn="base" hangingPunct="0"/>
            <a:r>
              <a:rPr lang="sl-SI" sz="2000" b="1" dirty="0"/>
              <a:t>predlog ministrstvu, da zagotovi obvezne SP po ZUreP-3  - zbere, uredi in analizira razpoložljive podatke o prostoru centralizirano za vse razvojne regije </a:t>
            </a:r>
          </a:p>
          <a:p>
            <a:pPr lvl="0" fontAlgn="base" hangingPunct="0"/>
            <a:r>
              <a:rPr lang="sl-SI" sz="2000" b="1" dirty="0"/>
              <a:t>za vsebine iz državne pristojnosti, ki bodo vključene v pripravo RPP, strokovne podlage zagotovijo pristojni državni resorji (ministrstva in državne javne službe)</a:t>
            </a:r>
          </a:p>
          <a:p>
            <a:pPr lvl="0" fontAlgn="base" hangingPunct="0"/>
            <a:r>
              <a:rPr lang="sl-SI" sz="2000" b="1" dirty="0"/>
              <a:t>pripravljavec se odloči, ali se izdelajo dodatne specifične SP </a:t>
            </a:r>
          </a:p>
        </p:txBody>
      </p:sp>
      <p:sp>
        <p:nvSpPr>
          <p:cNvPr id="4" name="Ograda datuma 3"/>
          <p:cNvSpPr>
            <a:spLocks noGrp="1"/>
          </p:cNvSpPr>
          <p:nvPr>
            <p:ph type="dt" sz="half" idx="10"/>
          </p:nvPr>
        </p:nvSpPr>
        <p:spPr/>
        <p:txBody>
          <a:bodyPr/>
          <a:lstStyle/>
          <a:p>
            <a:r>
              <a:rPr lang="sl-SI"/>
              <a:t>31.5.2022</a:t>
            </a:r>
            <a:endParaRPr lang="x-none" dirty="0"/>
          </a:p>
        </p:txBody>
      </p:sp>
    </p:spTree>
    <p:extLst>
      <p:ext uri="{BB962C8B-B14F-4D97-AF65-F5344CB8AC3E}">
        <p14:creationId xmlns:p14="http://schemas.microsoft.com/office/powerpoint/2010/main" val="395919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376" y="546931"/>
            <a:ext cx="11519957" cy="1248842"/>
          </a:xfrm>
        </p:spPr>
        <p:txBody>
          <a:bodyPr/>
          <a:lstStyle/>
          <a:p>
            <a:r>
              <a:rPr lang="sl-SI" b="1" dirty="0">
                <a:latin typeface="+mj-lt"/>
              </a:rPr>
              <a:t>Bistvene ugotovitve</a:t>
            </a:r>
            <a:r>
              <a:rPr lang="sl-SI" dirty="0">
                <a:latin typeface="+mj-lt"/>
              </a:rPr>
              <a:t> </a:t>
            </a:r>
            <a:r>
              <a:rPr lang="sl-SI" b="1" dirty="0">
                <a:latin typeface="+mj-lt"/>
              </a:rPr>
              <a:t>glede izdelave Izhodišč za pripravo RPP</a:t>
            </a:r>
            <a:endParaRPr lang="sl-SI" dirty="0">
              <a:latin typeface="+mj-lt"/>
            </a:endParaRPr>
          </a:p>
        </p:txBody>
      </p:sp>
      <p:sp>
        <p:nvSpPr>
          <p:cNvPr id="3" name="Ograda vsebine 2"/>
          <p:cNvSpPr>
            <a:spLocks noGrp="1"/>
          </p:cNvSpPr>
          <p:nvPr>
            <p:ph sz="half" idx="1"/>
          </p:nvPr>
        </p:nvSpPr>
        <p:spPr/>
        <p:txBody>
          <a:bodyPr/>
          <a:lstStyle/>
          <a:p>
            <a:pPr lvl="0" fontAlgn="base" hangingPunct="0"/>
            <a:endParaRPr lang="sl-SI" sz="2000" b="1" dirty="0"/>
          </a:p>
          <a:p>
            <a:pPr lvl="0" fontAlgn="base" hangingPunct="0"/>
            <a:r>
              <a:rPr lang="sl-SI" sz="2000" b="1" dirty="0"/>
              <a:t>predlog enotne strukture poglavij Izhodišč za pripravo RPP, ki bo enaka v vseh regijah (npr. zakonodajni okvir, cilji priprave RPP, oblika in merilo); </a:t>
            </a:r>
          </a:p>
          <a:p>
            <a:pPr lvl="0" fontAlgn="base" hangingPunct="0"/>
            <a:r>
              <a:rPr lang="sl-SI" sz="2000" b="1" dirty="0"/>
              <a:t>ključen del izhodišč bodo vsebine, ki jih bo RPP naslavljal iz vidika trenutnega stanja in potreb v regiji (najmanj vsebine 2. in 4. odstavka 75 člena ZUreP-3)</a:t>
            </a:r>
          </a:p>
          <a:p>
            <a:pPr lvl="0" fontAlgn="base" hangingPunct="0"/>
            <a:r>
              <a:rPr lang="sl-SI" sz="2000" b="1" dirty="0"/>
              <a:t>obvezne strokovne podlage morajo biti zagotovljene pred izdelavo Izhodišč za pripravo RPP</a:t>
            </a:r>
          </a:p>
          <a:p>
            <a:endParaRPr lang="sl-SI" dirty="0"/>
          </a:p>
        </p:txBody>
      </p:sp>
      <p:sp>
        <p:nvSpPr>
          <p:cNvPr id="4" name="Ograda datuma 3"/>
          <p:cNvSpPr>
            <a:spLocks noGrp="1"/>
          </p:cNvSpPr>
          <p:nvPr>
            <p:ph type="dt" sz="half" idx="10"/>
          </p:nvPr>
        </p:nvSpPr>
        <p:spPr/>
        <p:txBody>
          <a:bodyPr/>
          <a:lstStyle/>
          <a:p>
            <a:r>
              <a:rPr lang="sl-SI"/>
              <a:t>31.5.2022</a:t>
            </a:r>
            <a:endParaRPr lang="x-none" dirty="0"/>
          </a:p>
        </p:txBody>
      </p:sp>
    </p:spTree>
    <p:extLst>
      <p:ext uri="{BB962C8B-B14F-4D97-AF65-F5344CB8AC3E}">
        <p14:creationId xmlns:p14="http://schemas.microsoft.com/office/powerpoint/2010/main" val="346238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77983-2317-4109-A21B-312FC89C3A5F}"/>
              </a:ext>
            </a:extLst>
          </p:cNvPr>
          <p:cNvSpPr>
            <a:spLocks noGrp="1"/>
          </p:cNvSpPr>
          <p:nvPr>
            <p:ph sz="half" idx="1"/>
          </p:nvPr>
        </p:nvSpPr>
        <p:spPr>
          <a:xfrm>
            <a:off x="4038130" y="3118899"/>
            <a:ext cx="1654257" cy="2022959"/>
          </a:xfrm>
        </p:spPr>
        <p:txBody>
          <a:bodyPr/>
          <a:lstStyle/>
          <a:p>
            <a:r>
              <a:rPr lang="sl-SI" dirty="0"/>
              <a:t>5</a:t>
            </a:r>
            <a:endParaRPr lang="x-none" dirty="0"/>
          </a:p>
        </p:txBody>
      </p:sp>
      <p:sp>
        <p:nvSpPr>
          <p:cNvPr id="5" name="Subtitle 4">
            <a:extLst>
              <a:ext uri="{FF2B5EF4-FFF2-40B4-BE49-F238E27FC236}">
                <a16:creationId xmlns:a16="http://schemas.microsoft.com/office/drawing/2014/main" id="{84186004-8DA3-47B2-9DC8-6B5B3BAD996F}"/>
              </a:ext>
            </a:extLst>
          </p:cNvPr>
          <p:cNvSpPr>
            <a:spLocks noGrp="1"/>
          </p:cNvSpPr>
          <p:nvPr>
            <p:ph type="subTitle" idx="12"/>
          </p:nvPr>
        </p:nvSpPr>
        <p:spPr>
          <a:xfrm>
            <a:off x="4284133" y="4094274"/>
            <a:ext cx="7789334" cy="787827"/>
          </a:xfrm>
        </p:spPr>
        <p:txBody>
          <a:bodyPr>
            <a:normAutofit lnSpcReduction="10000"/>
          </a:bodyPr>
          <a:lstStyle/>
          <a:p>
            <a:pPr marL="0" indent="0">
              <a:lnSpc>
                <a:spcPct val="100000"/>
              </a:lnSpc>
              <a:buNone/>
            </a:pPr>
            <a:r>
              <a:rPr lang="sl-SI" altLang="sl-SI" b="1" dirty="0">
                <a:latin typeface="+mn-lt"/>
              </a:rPr>
              <a:t>Pričakovani rezultati </a:t>
            </a:r>
            <a:r>
              <a:rPr lang="sl-SI" altLang="sl-SI" b="1" dirty="0" err="1">
                <a:latin typeface="+mn-lt"/>
              </a:rPr>
              <a:t>4.faze</a:t>
            </a:r>
            <a:r>
              <a:rPr lang="sl-SI" altLang="sl-SI" b="1" dirty="0">
                <a:latin typeface="+mn-lt"/>
              </a:rPr>
              <a:t> projekta PILOT MOP- področje 1 RPP</a:t>
            </a:r>
            <a:endParaRPr lang="sl-SI" sz="2000" b="1" dirty="0">
              <a:latin typeface="+mn-lt"/>
            </a:endParaRPr>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372835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376" y="546931"/>
            <a:ext cx="11570757" cy="909336"/>
          </a:xfrm>
        </p:spPr>
        <p:txBody>
          <a:bodyPr/>
          <a:lstStyle/>
          <a:p>
            <a:r>
              <a:rPr lang="sl-SI" b="1">
                <a:latin typeface="+mj-lt"/>
              </a:rPr>
              <a:t>Pričakovani </a:t>
            </a:r>
            <a:r>
              <a:rPr lang="sl-SI" b="1" dirty="0">
                <a:latin typeface="+mj-lt"/>
              </a:rPr>
              <a:t>rezultati </a:t>
            </a:r>
            <a:r>
              <a:rPr lang="sl-SI" b="1" dirty="0" err="1">
                <a:latin typeface="+mj-lt"/>
              </a:rPr>
              <a:t>4.faze</a:t>
            </a:r>
            <a:r>
              <a:rPr lang="sl-SI" b="1" dirty="0">
                <a:latin typeface="+mj-lt"/>
              </a:rPr>
              <a:t> projekta</a:t>
            </a:r>
            <a:endParaRPr lang="sl-SI" dirty="0">
              <a:latin typeface="+mj-lt"/>
            </a:endParaRPr>
          </a:p>
        </p:txBody>
      </p:sp>
      <p:sp>
        <p:nvSpPr>
          <p:cNvPr id="3" name="Ograda vsebine 2"/>
          <p:cNvSpPr>
            <a:spLocks noGrp="1"/>
          </p:cNvSpPr>
          <p:nvPr>
            <p:ph sz="half" idx="1"/>
          </p:nvPr>
        </p:nvSpPr>
        <p:spPr>
          <a:xfrm>
            <a:off x="333375" y="1388534"/>
            <a:ext cx="11525249" cy="4233334"/>
          </a:xfrm>
        </p:spPr>
        <p:txBody>
          <a:bodyPr/>
          <a:lstStyle/>
          <a:p>
            <a:pPr fontAlgn="base" hangingPunct="0"/>
            <a:endParaRPr lang="sl-SI" sz="2400" b="1" dirty="0"/>
          </a:p>
          <a:p>
            <a:pPr fontAlgn="base" hangingPunct="0"/>
            <a:r>
              <a:rPr lang="sl-SI" sz="2400" b="1" dirty="0">
                <a:latin typeface="+mn-lt"/>
              </a:rPr>
              <a:t>preveriti in predlagati: </a:t>
            </a:r>
          </a:p>
          <a:p>
            <a:pPr marL="711200" lvl="0" indent="-355600" fontAlgn="base" hangingPunct="0">
              <a:buFont typeface="Arial" panose="020B0604020202020204" pitchFamily="34" charset="0"/>
              <a:buChar char="•"/>
            </a:pPr>
            <a:r>
              <a:rPr lang="sl-SI" sz="2400" dirty="0">
                <a:latin typeface="+mn-lt"/>
              </a:rPr>
              <a:t>kadrovsko zasedbo pripravljavca, da bo lahko kompetentno vodil postopek priprave RPP</a:t>
            </a:r>
          </a:p>
          <a:p>
            <a:pPr marL="711200" lvl="0" indent="-355600" fontAlgn="base" hangingPunct="0">
              <a:buFont typeface="Arial" panose="020B0604020202020204" pitchFamily="34" charset="0"/>
              <a:buChar char="•"/>
            </a:pPr>
            <a:r>
              <a:rPr lang="sl-SI" sz="2400" dirty="0">
                <a:latin typeface="+mn-lt"/>
              </a:rPr>
              <a:t>minimalno kadrovsko zasedbo izdelovalca RPP, da bo lahko strokovno izdelal RPP </a:t>
            </a:r>
          </a:p>
          <a:p>
            <a:pPr marL="711200" lvl="0" indent="-355600" fontAlgn="base" hangingPunct="0">
              <a:buFont typeface="Arial" panose="020B0604020202020204" pitchFamily="34" charset="0"/>
              <a:buChar char="•"/>
            </a:pPr>
            <a:r>
              <a:rPr lang="sl-SI" sz="2400" dirty="0">
                <a:latin typeface="+mn-lt"/>
              </a:rPr>
              <a:t>optimalen način za usklajevanje RPP</a:t>
            </a:r>
          </a:p>
          <a:p>
            <a:pPr marL="355600" indent="0">
              <a:buNone/>
            </a:pPr>
            <a:endParaRPr lang="sl-SI" dirty="0"/>
          </a:p>
        </p:txBody>
      </p:sp>
      <p:sp>
        <p:nvSpPr>
          <p:cNvPr id="4" name="Ograda datuma 3"/>
          <p:cNvSpPr>
            <a:spLocks noGrp="1"/>
          </p:cNvSpPr>
          <p:nvPr>
            <p:ph type="dt" sz="half" idx="10"/>
          </p:nvPr>
        </p:nvSpPr>
        <p:spPr/>
        <p:txBody>
          <a:bodyPr/>
          <a:lstStyle/>
          <a:p>
            <a:r>
              <a:rPr lang="sl-SI"/>
              <a:t>31.5.2022</a:t>
            </a:r>
            <a:endParaRPr lang="x-none" dirty="0"/>
          </a:p>
        </p:txBody>
      </p:sp>
    </p:spTree>
    <p:extLst>
      <p:ext uri="{BB962C8B-B14F-4D97-AF65-F5344CB8AC3E}">
        <p14:creationId xmlns:p14="http://schemas.microsoft.com/office/powerpoint/2010/main" val="227563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FADECEEB-B67B-4F74-BA2A-F2F9871A8ABF}"/>
              </a:ext>
            </a:extLst>
          </p:cNvPr>
          <p:cNvSpPr>
            <a:spLocks noGrp="1"/>
          </p:cNvSpPr>
          <p:nvPr>
            <p:ph type="subTitle" idx="1"/>
          </p:nvPr>
        </p:nvSpPr>
        <p:spPr>
          <a:xfrm>
            <a:off x="8648700" y="3418368"/>
            <a:ext cx="3209924" cy="1449723"/>
          </a:xfrm>
        </p:spPr>
        <p:txBody>
          <a:bodyPr>
            <a:normAutofit/>
          </a:bodyPr>
          <a:lstStyle/>
          <a:p>
            <a:pPr algn="r"/>
            <a:r>
              <a:rPr lang="en-GB" dirty="0" err="1">
                <a:latin typeface="+mn-lt"/>
              </a:rPr>
              <a:t>Hvala</a:t>
            </a:r>
            <a:r>
              <a:rPr lang="en-GB" dirty="0">
                <a:latin typeface="+mn-lt"/>
              </a:rPr>
              <a:t> za </a:t>
            </a:r>
            <a:r>
              <a:rPr lang="en-GB" dirty="0" err="1">
                <a:latin typeface="+mn-lt"/>
              </a:rPr>
              <a:t>pozornost</a:t>
            </a:r>
            <a:r>
              <a:rPr lang="en-GB" dirty="0">
                <a:latin typeface="+mn-lt"/>
              </a:rPr>
              <a:t>!</a:t>
            </a:r>
            <a:endParaRPr lang="x-none" dirty="0">
              <a:latin typeface="+mn-lt"/>
            </a:endParaRPr>
          </a:p>
        </p:txBody>
      </p:sp>
      <p:sp>
        <p:nvSpPr>
          <p:cNvPr id="5"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a:latin typeface="Calibri" panose="020F0502020204030204" pitchFamily="34" charset="0"/>
                <a:cs typeface="Calibri" panose="020F0502020204030204" pitchFamily="34" charset="0"/>
              </a:rPr>
              <a:t>31.5.2022</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03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0A93-0DB0-484E-A00F-08DB8CA931F3}"/>
              </a:ext>
            </a:extLst>
          </p:cNvPr>
          <p:cNvSpPr>
            <a:spLocks noGrp="1"/>
          </p:cNvSpPr>
          <p:nvPr>
            <p:ph type="title"/>
          </p:nvPr>
        </p:nvSpPr>
        <p:spPr/>
        <p:txBody>
          <a:bodyPr>
            <a:normAutofit/>
          </a:bodyPr>
          <a:lstStyle/>
          <a:p>
            <a:r>
              <a:rPr lang="sl-SI" dirty="0">
                <a:latin typeface="Calibri" panose="020F0502020204030204" pitchFamily="34" charset="0"/>
                <a:cs typeface="Calibri" panose="020F0502020204030204" pitchFamily="34" charset="0"/>
              </a:rPr>
              <a:t>Dnevni red</a:t>
            </a:r>
            <a:endParaRPr lang="x-none" dirty="0">
              <a:latin typeface="Calibri" panose="020F0502020204030204" pitchFamily="34" charset="0"/>
              <a:cs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EFB9F9A9-707D-4EC6-B019-1873B02EFB35}"/>
              </a:ext>
              <a:ext uri="{C183D7F6-B498-43B3-948B-1728B52AA6E4}">
                <adec:decorative xmlns:adec="http://schemas.microsoft.com/office/drawing/2017/decorative" val="1"/>
              </a:ext>
            </a:extLst>
          </p:cNvPr>
          <p:cNvGraphicFramePr>
            <a:graphicFrameLocks noGrp="1"/>
          </p:cNvGraphicFramePr>
          <p:nvPr>
            <p:ph sz="half" idx="4294967295"/>
            <p:extLst>
              <p:ext uri="{D42A27DB-BD31-4B8C-83A1-F6EECF244321}">
                <p14:modId xmlns:p14="http://schemas.microsoft.com/office/powerpoint/2010/main" val="3888946407"/>
              </p:ext>
            </p:extLst>
          </p:nvPr>
        </p:nvGraphicFramePr>
        <p:xfrm>
          <a:off x="253574" y="2701925"/>
          <a:ext cx="11399540" cy="145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ontent Placeholder 1">
            <a:extLst>
              <a:ext uri="{FF2B5EF4-FFF2-40B4-BE49-F238E27FC236}">
                <a16:creationId xmlns:a16="http://schemas.microsoft.com/office/drawing/2014/main" id="{4178B152-D3B1-45D6-88BB-77E544F3B096}"/>
              </a:ext>
            </a:extLst>
          </p:cNvPr>
          <p:cNvSpPr txBox="1">
            <a:spLocks/>
          </p:cNvSpPr>
          <p:nvPr/>
        </p:nvSpPr>
        <p:spPr>
          <a:xfrm>
            <a:off x="443103" y="4049639"/>
            <a:ext cx="1398682" cy="226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4C88"/>
              </a:buClr>
              <a:buSzPct val="70000"/>
              <a:buFont typeface="Source Sans Pro Light" panose="020B0403030403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064C88"/>
              </a:buClr>
              <a:buSzPct val="80000"/>
              <a:buFont typeface="Montserrat" panose="00000500000000000000" pitchFamily="2"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altLang="sl-SI" sz="1800" dirty="0">
                <a:latin typeface="+mn-lt"/>
              </a:rPr>
              <a:t>osnovne informacije</a:t>
            </a:r>
          </a:p>
        </p:txBody>
      </p:sp>
      <p:sp>
        <p:nvSpPr>
          <p:cNvPr id="21" name="Content Placeholder 1">
            <a:extLst>
              <a:ext uri="{FF2B5EF4-FFF2-40B4-BE49-F238E27FC236}">
                <a16:creationId xmlns:a16="http://schemas.microsoft.com/office/drawing/2014/main" id="{0CA4A89C-EFBC-4115-A2B1-29B4551AC373}"/>
              </a:ext>
            </a:extLst>
          </p:cNvPr>
          <p:cNvSpPr txBox="1">
            <a:spLocks/>
          </p:cNvSpPr>
          <p:nvPr/>
        </p:nvSpPr>
        <p:spPr>
          <a:xfrm>
            <a:off x="3051926" y="4049640"/>
            <a:ext cx="1398682" cy="226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4C88"/>
              </a:buClr>
              <a:buSzPct val="70000"/>
              <a:buFont typeface="Source Sans Pro Light" panose="020B0403030403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064C88"/>
              </a:buClr>
              <a:buSzPct val="80000"/>
              <a:buFont typeface="Montserrat" panose="00000500000000000000" pitchFamily="2"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altLang="sl-SI" sz="1800" dirty="0">
                <a:latin typeface="+mn-lt"/>
              </a:rPr>
              <a:t>namen in vsebina</a:t>
            </a:r>
          </a:p>
        </p:txBody>
      </p:sp>
      <p:sp>
        <p:nvSpPr>
          <p:cNvPr id="22" name="Content Placeholder 1">
            <a:extLst>
              <a:ext uri="{FF2B5EF4-FFF2-40B4-BE49-F238E27FC236}">
                <a16:creationId xmlns:a16="http://schemas.microsoft.com/office/drawing/2014/main" id="{7D34CC94-D3FB-4BBB-BC76-F8E1476EE26A}"/>
              </a:ext>
            </a:extLst>
          </p:cNvPr>
          <p:cNvSpPr txBox="1">
            <a:spLocks/>
          </p:cNvSpPr>
          <p:nvPr/>
        </p:nvSpPr>
        <p:spPr>
          <a:xfrm>
            <a:off x="5049012" y="4055165"/>
            <a:ext cx="1624607" cy="226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4C88"/>
              </a:buClr>
              <a:buSzPct val="70000"/>
              <a:buFont typeface="Source Sans Pro Light" panose="020B0403030403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064C88"/>
              </a:buClr>
              <a:buSzPct val="80000"/>
              <a:buFont typeface="Montserrat" panose="00000500000000000000" pitchFamily="2"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l-SI" altLang="sl-SI" sz="1800" dirty="0">
                <a:latin typeface="+mn-lt"/>
              </a:rPr>
              <a:t>naloge</a:t>
            </a:r>
            <a:endParaRPr lang="sl-SI" sz="1800" dirty="0">
              <a:latin typeface="+mn-lt"/>
            </a:endParaRPr>
          </a:p>
        </p:txBody>
      </p:sp>
      <p:sp>
        <p:nvSpPr>
          <p:cNvPr id="23" name="Content Placeholder 1">
            <a:extLst>
              <a:ext uri="{FF2B5EF4-FFF2-40B4-BE49-F238E27FC236}">
                <a16:creationId xmlns:a16="http://schemas.microsoft.com/office/drawing/2014/main" id="{B74C9758-6E79-4616-B45E-AF085965472F}"/>
              </a:ext>
            </a:extLst>
          </p:cNvPr>
          <p:cNvSpPr txBox="1">
            <a:spLocks/>
          </p:cNvSpPr>
          <p:nvPr/>
        </p:nvSpPr>
        <p:spPr>
          <a:xfrm>
            <a:off x="7562170" y="4049638"/>
            <a:ext cx="1398682" cy="226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4C88"/>
              </a:buClr>
              <a:buSzPct val="70000"/>
              <a:buFont typeface="Source Sans Pro Light" panose="020B0403030403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064C88"/>
              </a:buClr>
              <a:buSzPct val="80000"/>
              <a:buFont typeface="Montserrat" panose="00000500000000000000" pitchFamily="2"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l-SI" altLang="sl-SI" sz="1800" dirty="0">
                <a:latin typeface="+mn-lt"/>
              </a:rPr>
              <a:t>bistvene ugotovitve</a:t>
            </a:r>
            <a:endParaRPr lang="sl-SI" sz="1800" dirty="0">
              <a:latin typeface="+mn-lt"/>
            </a:endParaRPr>
          </a:p>
        </p:txBody>
      </p:sp>
      <p:sp>
        <p:nvSpPr>
          <p:cNvPr id="24" name="Content Placeholder 1">
            <a:extLst>
              <a:ext uri="{FF2B5EF4-FFF2-40B4-BE49-F238E27FC236}">
                <a16:creationId xmlns:a16="http://schemas.microsoft.com/office/drawing/2014/main" id="{F9E347CD-A581-4871-BF37-8206F818A575}"/>
              </a:ext>
            </a:extLst>
          </p:cNvPr>
          <p:cNvSpPr txBox="1">
            <a:spLocks/>
          </p:cNvSpPr>
          <p:nvPr/>
        </p:nvSpPr>
        <p:spPr>
          <a:xfrm>
            <a:off x="9759054" y="4055163"/>
            <a:ext cx="1398682" cy="226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4C88"/>
              </a:buClr>
              <a:buSzPct val="70000"/>
              <a:buFont typeface="Source Sans Pro Light" panose="020B0403030403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064C88"/>
              </a:buClr>
              <a:buSzPct val="80000"/>
              <a:buFont typeface="Montserrat" panose="00000500000000000000" pitchFamily="2"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064C88"/>
              </a:buClr>
              <a:buFont typeface="Source Sans Pro Light" panose="020B0403030403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sl-SI" altLang="sl-SI" sz="1800" dirty="0">
                <a:latin typeface="+mn-lt"/>
              </a:rPr>
              <a:t>pričakovani</a:t>
            </a:r>
          </a:p>
          <a:p>
            <a:pPr marL="0" indent="0" algn="ctr">
              <a:lnSpc>
                <a:spcPct val="100000"/>
              </a:lnSpc>
              <a:buNone/>
            </a:pPr>
            <a:r>
              <a:rPr lang="sl-SI" altLang="sl-SI" sz="1800" dirty="0">
                <a:latin typeface="+mn-lt"/>
              </a:rPr>
              <a:t>rezultati </a:t>
            </a:r>
            <a:r>
              <a:rPr lang="sl-SI" altLang="sl-SI" sz="1800" dirty="0" err="1">
                <a:latin typeface="+mn-lt"/>
              </a:rPr>
              <a:t>4.faze</a:t>
            </a:r>
            <a:endParaRPr lang="sl-SI" sz="1800" dirty="0">
              <a:latin typeface="+mn-lt"/>
            </a:endParaRPr>
          </a:p>
        </p:txBody>
      </p:sp>
      <p:sp>
        <p:nvSpPr>
          <p:cNvPr id="13"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125312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77983-2317-4109-A21B-312FC89C3A5F}"/>
              </a:ext>
            </a:extLst>
          </p:cNvPr>
          <p:cNvSpPr>
            <a:spLocks noGrp="1"/>
          </p:cNvSpPr>
          <p:nvPr>
            <p:ph sz="half" idx="1"/>
          </p:nvPr>
        </p:nvSpPr>
        <p:spPr>
          <a:xfrm>
            <a:off x="4018252" y="3476707"/>
            <a:ext cx="1654257" cy="2022959"/>
          </a:xfrm>
        </p:spPr>
        <p:txBody>
          <a:bodyPr/>
          <a:lstStyle/>
          <a:p>
            <a:r>
              <a:rPr lang="sl-SI" dirty="0"/>
              <a:t>1</a:t>
            </a:r>
            <a:endParaRPr lang="x-none" dirty="0"/>
          </a:p>
        </p:txBody>
      </p:sp>
      <p:sp>
        <p:nvSpPr>
          <p:cNvPr id="5" name="Subtitle 4">
            <a:extLst>
              <a:ext uri="{FF2B5EF4-FFF2-40B4-BE49-F238E27FC236}">
                <a16:creationId xmlns:a16="http://schemas.microsoft.com/office/drawing/2014/main" id="{84186004-8DA3-47B2-9DC8-6B5B3BAD996F}"/>
              </a:ext>
            </a:extLst>
          </p:cNvPr>
          <p:cNvSpPr>
            <a:spLocks noGrp="1"/>
          </p:cNvSpPr>
          <p:nvPr>
            <p:ph type="subTitle" idx="12"/>
          </p:nvPr>
        </p:nvSpPr>
        <p:spPr>
          <a:xfrm>
            <a:off x="4148667" y="4094274"/>
            <a:ext cx="7924799" cy="787827"/>
          </a:xfrm>
        </p:spPr>
        <p:txBody>
          <a:bodyPr/>
          <a:lstStyle/>
          <a:p>
            <a:r>
              <a:rPr lang="sl-SI" altLang="sl-SI" b="1" dirty="0">
                <a:latin typeface="+mn-lt"/>
              </a:rPr>
              <a:t>Osnovne informacije o projektu PILOT MOP- Področje 1 RPP </a:t>
            </a:r>
            <a:endParaRPr lang="x-none" b="1" dirty="0">
              <a:latin typeface="+mn-lt"/>
            </a:endParaRPr>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233486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07BEE3FF-AB93-4584-842C-98D108B76158}"/>
              </a:ext>
            </a:extLst>
          </p:cNvPr>
          <p:cNvSpPr>
            <a:spLocks noGrp="1"/>
          </p:cNvSpPr>
          <p:nvPr>
            <p:ph type="title"/>
          </p:nvPr>
        </p:nvSpPr>
        <p:spPr>
          <a:xfrm>
            <a:off x="228600" y="365126"/>
            <a:ext cx="11125200" cy="787814"/>
          </a:xfrm>
        </p:spPr>
        <p:txBody>
          <a:bodyPr>
            <a:normAutofit/>
          </a:bodyPr>
          <a:lstStyle/>
          <a:p>
            <a:r>
              <a:rPr lang="sl-SI" b="1" dirty="0">
                <a:latin typeface="+mj-lt"/>
              </a:rPr>
              <a:t>Osnovne informacije o projektu</a:t>
            </a:r>
            <a:endParaRPr lang="en-US" altLang="sl-SI" dirty="0">
              <a:latin typeface="+mj-lt"/>
            </a:endParaRPr>
          </a:p>
        </p:txBody>
      </p:sp>
      <p:sp>
        <p:nvSpPr>
          <p:cNvPr id="5" name="Content Placeholder 3">
            <a:extLst>
              <a:ext uri="{FF2B5EF4-FFF2-40B4-BE49-F238E27FC236}">
                <a16:creationId xmlns:a16="http://schemas.microsoft.com/office/drawing/2014/main" id="{5638105F-07CC-4D84-B62D-8AC2F1FE7830}"/>
              </a:ext>
            </a:extLst>
          </p:cNvPr>
          <p:cNvSpPr txBox="1">
            <a:spLocks/>
          </p:cNvSpPr>
          <p:nvPr/>
        </p:nvSpPr>
        <p:spPr>
          <a:xfrm>
            <a:off x="288235" y="1152939"/>
            <a:ext cx="11570389" cy="5114951"/>
          </a:xfrm>
        </p:spPr>
        <p:txBody>
          <a:bodyPr>
            <a:normAutofit/>
          </a:bodyPr>
          <a:lstStyle>
            <a:lvl1pPr marL="228600" indent="-228600" algn="l" defTabSz="914400" rtl="0" eaLnBrk="1" latinLnBrk="0" hangingPunct="1">
              <a:lnSpc>
                <a:spcPct val="90000"/>
              </a:lnSpc>
              <a:spcBef>
                <a:spcPts val="1000"/>
              </a:spcBef>
              <a:buClr>
                <a:srgbClr val="0B4D88"/>
              </a:buClr>
              <a:buSzPct val="70000"/>
              <a:buFont typeface="Source Sans Pro Light" panose="020B0403030403020204" pitchFamily="34" charset="0"/>
              <a:buChar char="▶"/>
              <a:defRPr sz="2800" kern="1200">
                <a:solidFill>
                  <a:schemeClr val="tx1"/>
                </a:solidFill>
                <a:latin typeface="Source Sans Pro Light" panose="020B0403030403020204" pitchFamily="34" charset="-18"/>
                <a:ea typeface="+mn-ea"/>
                <a:cs typeface="+mn-cs"/>
              </a:defRPr>
            </a:lvl1pPr>
            <a:lvl2pPr marL="800100" indent="-342900" algn="l" defTabSz="914400" rtl="0" eaLnBrk="1" latinLnBrk="0" hangingPunct="1">
              <a:lnSpc>
                <a:spcPct val="90000"/>
              </a:lnSpc>
              <a:spcBef>
                <a:spcPts val="500"/>
              </a:spcBef>
              <a:buClr>
                <a:srgbClr val="0B4D88"/>
              </a:buClr>
              <a:buSzPct val="80000"/>
              <a:buFont typeface="Montserrat" panose="00000500000000000000" pitchFamily="2" charset="0"/>
              <a:buChar char="›"/>
              <a:defRPr sz="2400" kern="1200">
                <a:solidFill>
                  <a:schemeClr val="tx1"/>
                </a:solidFill>
                <a:latin typeface="Source Sans Pro Light" panose="020B0403030403020204" pitchFamily="34" charset="-18"/>
                <a:ea typeface="+mn-ea"/>
                <a:cs typeface="+mn-cs"/>
              </a:defRPr>
            </a:lvl2pPr>
            <a:lvl3pPr marL="1143000" indent="-228600" algn="l" defTabSz="914400" rtl="0" eaLnBrk="1" latinLnBrk="0" hangingPunct="1">
              <a:lnSpc>
                <a:spcPct val="90000"/>
              </a:lnSpc>
              <a:spcBef>
                <a:spcPts val="500"/>
              </a:spcBef>
              <a:buClr>
                <a:srgbClr val="0B4D88"/>
              </a:buClr>
              <a:buFont typeface="Source Sans Pro Light" panose="020B0403030403020204" pitchFamily="34" charset="0"/>
              <a:buChar char="−"/>
              <a:defRPr sz="2000" kern="1200">
                <a:solidFill>
                  <a:schemeClr val="tx1"/>
                </a:solidFill>
                <a:latin typeface="Source Sans Pro Light" panose="020B0403030403020204" pitchFamily="34" charset="-18"/>
                <a:ea typeface="+mn-ea"/>
                <a:cs typeface="+mn-cs"/>
              </a:defRPr>
            </a:lvl3pPr>
            <a:lvl4pPr marL="1600200" indent="-228600" algn="l" defTabSz="914400" rtl="0" eaLnBrk="1" latinLnBrk="0" hangingPunct="1">
              <a:lnSpc>
                <a:spcPct val="90000"/>
              </a:lnSpc>
              <a:spcBef>
                <a:spcPts val="500"/>
              </a:spcBef>
              <a:buClr>
                <a:srgbClr val="0B4D88"/>
              </a:buClr>
              <a:buFont typeface="Corbel Light" panose="020B0303020204020204" pitchFamily="34" charset="0"/>
              <a:buChar char="-"/>
              <a:defRPr sz="1800" kern="1200">
                <a:solidFill>
                  <a:schemeClr val="tx1"/>
                </a:solidFill>
                <a:latin typeface="Source Sans Pro Light" panose="020B0403030403020204" pitchFamily="34" charset="-18"/>
                <a:ea typeface="+mn-ea"/>
                <a:cs typeface="+mn-cs"/>
              </a:defRPr>
            </a:lvl4pPr>
            <a:lvl5pPr marL="2057400" indent="-228600" algn="l" defTabSz="914400" rtl="0" eaLnBrk="1" latinLnBrk="0" hangingPunct="1">
              <a:lnSpc>
                <a:spcPct val="90000"/>
              </a:lnSpc>
              <a:spcBef>
                <a:spcPts val="500"/>
              </a:spcBef>
              <a:buClr>
                <a:srgbClr val="0B4D88"/>
              </a:buClr>
              <a:buFont typeface="Corbel Light" panose="020B0303020204020204" pitchFamily="34" charset="0"/>
              <a:buChar char="-"/>
              <a:defRPr sz="1800" kern="1200">
                <a:solidFill>
                  <a:schemeClr val="tx1"/>
                </a:solidFill>
                <a:latin typeface="Source Sans Pro Light" panose="020B0403030403020204"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400" b="1" dirty="0">
              <a:latin typeface="Calibri" panose="020F0502020204030204" pitchFamily="34" charset="0"/>
              <a:cs typeface="Calibri" panose="020F0502020204030204" pitchFamily="34" charset="0"/>
            </a:endParaRPr>
          </a:p>
          <a:p>
            <a:r>
              <a:rPr lang="sl-SI" sz="2400" b="1" dirty="0">
                <a:latin typeface="Calibri" panose="020F0502020204030204" pitchFamily="34" charset="0"/>
                <a:cs typeface="Calibri" panose="020F0502020204030204" pitchFamily="34" charset="0"/>
              </a:rPr>
              <a:t>Podlaga za začetek projekta</a:t>
            </a:r>
            <a:r>
              <a:rPr lang="sl-SI" sz="2400" dirty="0">
                <a:latin typeface="Calibri" panose="020F0502020204030204" pitchFamily="34" charset="0"/>
                <a:cs typeface="Calibri" panose="020F0502020204030204" pitchFamily="34" charset="0"/>
              </a:rPr>
              <a:t> </a:t>
            </a:r>
          </a:p>
          <a:p>
            <a:pPr marL="0" indent="0">
              <a:buNone/>
            </a:pPr>
            <a:r>
              <a:rPr lang="sl-SI" sz="2400" dirty="0">
                <a:latin typeface="Calibri" panose="020F0502020204030204" pitchFamily="34" charset="0"/>
                <a:cs typeface="Calibri" panose="020F0502020204030204" pitchFamily="34" charset="0"/>
              </a:rPr>
              <a:t>Program dela državne geodetske službe za leto 2021 (sklep Vlade RS št. 35301-1/2021/3)</a:t>
            </a:r>
          </a:p>
          <a:p>
            <a:pPr marL="0" indent="0">
              <a:buNone/>
            </a:pPr>
            <a:endParaRPr lang="sl-SI" sz="2400" dirty="0">
              <a:latin typeface="Calibri" panose="020F0502020204030204" pitchFamily="34" charset="0"/>
              <a:cs typeface="Calibri" panose="020F0502020204030204" pitchFamily="34" charset="0"/>
            </a:endParaRPr>
          </a:p>
          <a:p>
            <a:r>
              <a:rPr lang="sl-SI" sz="2400" b="1" dirty="0">
                <a:effectLst/>
                <a:latin typeface="+mn-lt"/>
                <a:ea typeface="Calibri" panose="020F0502020204030204" pitchFamily="34" charset="0"/>
                <a:cs typeface="Arial" panose="020B0604020202020204" pitchFamily="34" charset="0"/>
              </a:rPr>
              <a:t>Izvaja </a:t>
            </a:r>
          </a:p>
          <a:p>
            <a:pPr marL="0" indent="0">
              <a:buNone/>
            </a:pPr>
            <a:r>
              <a:rPr lang="sl-SI" sz="2400" dirty="0">
                <a:latin typeface="Calibri" panose="020F0502020204030204" pitchFamily="34" charset="0"/>
                <a:cs typeface="Calibri" panose="020F0502020204030204" pitchFamily="34" charset="0"/>
              </a:rPr>
              <a:t>Geodetski inštitut Slovenije na podlagi Programa dela državne geodetske službe in v skladu z Zakonom o urejanju prostora (46. člen ZUreP-2 oziroma 48. člen ZUreP-3) </a:t>
            </a:r>
          </a:p>
          <a:p>
            <a:endParaRPr lang="sl-SI" sz="2400" dirty="0">
              <a:latin typeface="+mn-lt"/>
              <a:cs typeface="Calibri" panose="020F0502020204030204" pitchFamily="34" charset="0"/>
            </a:endParaRPr>
          </a:p>
          <a:p>
            <a:r>
              <a:rPr lang="sl-SI" sz="2400" b="1" dirty="0">
                <a:latin typeface="+mn-lt"/>
                <a:ea typeface="Calibri" panose="020F0502020204030204" pitchFamily="34" charset="0"/>
                <a:cs typeface="Arial" panose="020B0604020202020204" pitchFamily="34" charset="0"/>
              </a:rPr>
              <a:t>Predviden zaključek projekta konec leta 2022</a:t>
            </a:r>
          </a:p>
          <a:p>
            <a:pPr marL="342900" indent="-342900" algn="just">
              <a:lnSpc>
                <a:spcPct val="115000"/>
              </a:lnSpc>
              <a:spcAft>
                <a:spcPts val="1100"/>
              </a:spcAft>
              <a:buFont typeface="Symbol" panose="05050102010706020507" pitchFamily="18" charset="2"/>
              <a:buChar char=""/>
            </a:pPr>
            <a:endParaRPr lang="sl-SI" sz="2400" dirty="0">
              <a:ea typeface="Calibri" panose="020F050202020403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77983-2317-4109-A21B-312FC89C3A5F}"/>
              </a:ext>
            </a:extLst>
          </p:cNvPr>
          <p:cNvSpPr>
            <a:spLocks noGrp="1"/>
          </p:cNvSpPr>
          <p:nvPr>
            <p:ph sz="half" idx="1"/>
          </p:nvPr>
        </p:nvSpPr>
        <p:spPr>
          <a:xfrm>
            <a:off x="4018252" y="3476707"/>
            <a:ext cx="1654257" cy="2022959"/>
          </a:xfrm>
        </p:spPr>
        <p:txBody>
          <a:bodyPr/>
          <a:lstStyle/>
          <a:p>
            <a:r>
              <a:rPr lang="sl-SI" dirty="0"/>
              <a:t>2</a:t>
            </a:r>
            <a:endParaRPr lang="x-none" dirty="0"/>
          </a:p>
        </p:txBody>
      </p:sp>
      <p:sp>
        <p:nvSpPr>
          <p:cNvPr id="5" name="Subtitle 4">
            <a:extLst>
              <a:ext uri="{FF2B5EF4-FFF2-40B4-BE49-F238E27FC236}">
                <a16:creationId xmlns:a16="http://schemas.microsoft.com/office/drawing/2014/main" id="{84186004-8DA3-47B2-9DC8-6B5B3BAD996F}"/>
              </a:ext>
            </a:extLst>
          </p:cNvPr>
          <p:cNvSpPr>
            <a:spLocks noGrp="1"/>
          </p:cNvSpPr>
          <p:nvPr>
            <p:ph type="subTitle" idx="12"/>
          </p:nvPr>
        </p:nvSpPr>
        <p:spPr>
          <a:xfrm>
            <a:off x="4182533" y="3700359"/>
            <a:ext cx="7772399" cy="1176441"/>
          </a:xfrm>
        </p:spPr>
        <p:txBody>
          <a:bodyPr>
            <a:noAutofit/>
          </a:bodyPr>
          <a:lstStyle/>
          <a:p>
            <a:endParaRPr lang="sl-SI" altLang="sl-SI" dirty="0">
              <a:latin typeface="+mn-lt"/>
            </a:endParaRPr>
          </a:p>
          <a:p>
            <a:r>
              <a:rPr lang="sl-SI" b="1" dirty="0">
                <a:latin typeface="+mn-lt"/>
              </a:rPr>
              <a:t>Namen in vsebina projekta PILOT MOP – področje 1 RPP</a:t>
            </a:r>
            <a:endParaRPr lang="x-none" dirty="0">
              <a:latin typeface="+mn-lt"/>
            </a:endParaRPr>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340018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3376" y="174398"/>
            <a:ext cx="11655424" cy="1248842"/>
          </a:xfrm>
        </p:spPr>
        <p:txBody>
          <a:bodyPr/>
          <a:lstStyle/>
          <a:p>
            <a:r>
              <a:rPr lang="sl-SI" sz="6000" b="1" dirty="0">
                <a:latin typeface="+mj-lt"/>
              </a:rPr>
              <a:t>Namen in vsebina projekta</a:t>
            </a:r>
            <a:endParaRPr lang="sl-SI" dirty="0">
              <a:latin typeface="+mj-lt"/>
            </a:endParaRPr>
          </a:p>
        </p:txBody>
      </p:sp>
      <p:sp>
        <p:nvSpPr>
          <p:cNvPr id="3" name="Ograda vsebine 2"/>
          <p:cNvSpPr>
            <a:spLocks noGrp="1"/>
          </p:cNvSpPr>
          <p:nvPr>
            <p:ph sz="half" idx="1"/>
          </p:nvPr>
        </p:nvSpPr>
        <p:spPr>
          <a:xfrm>
            <a:off x="333375" y="1045632"/>
            <a:ext cx="11525249" cy="5236635"/>
          </a:xfrm>
        </p:spPr>
        <p:txBody>
          <a:bodyPr>
            <a:normAutofit/>
          </a:bodyPr>
          <a:lstStyle/>
          <a:p>
            <a:endParaRPr lang="sl-SI" sz="2400" b="1" dirty="0">
              <a:latin typeface="+mn-lt"/>
              <a:ea typeface="Calibri" panose="020F0502020204030204" pitchFamily="34" charset="0"/>
              <a:cs typeface="Arial" panose="020B0604020202020204" pitchFamily="34" charset="0"/>
            </a:endParaRPr>
          </a:p>
          <a:p>
            <a:r>
              <a:rPr lang="sl-SI" sz="2400" b="1" dirty="0">
                <a:latin typeface="+mn-lt"/>
                <a:ea typeface="Calibri" panose="020F0502020204030204" pitchFamily="34" charset="0"/>
                <a:cs typeface="Arial" panose="020B0604020202020204" pitchFamily="34" charset="0"/>
              </a:rPr>
              <a:t>Cilj in namen: </a:t>
            </a:r>
            <a:r>
              <a:rPr lang="sl-SI" sz="2400" dirty="0">
                <a:latin typeface="+mn-lt"/>
                <a:ea typeface="Calibri" panose="020F0502020204030204" pitchFamily="34" charset="0"/>
                <a:cs typeface="Arial" panose="020B0604020202020204" pitchFamily="34" charset="0"/>
              </a:rPr>
              <a:t>preizkusiti pripravo regionalnih prostorskih planov (RPP) z vidika sistemske uvedbe regionalnega prostorskega planiranja kot kontinuiranega procesa. Rezultati in ugotovitve v projektu »Pilot MOP – Področje RPP« bodo lahko podlaga za sistematično uvedbo regionalnega prostorskega planiranja v Sloveniji</a:t>
            </a:r>
            <a:endParaRPr lang="sl-SI" sz="2400" b="1" dirty="0">
              <a:latin typeface="+mn-lt"/>
            </a:endParaRPr>
          </a:p>
          <a:p>
            <a:r>
              <a:rPr lang="sl-SI" sz="2400" b="1" dirty="0">
                <a:latin typeface="+mn-lt"/>
              </a:rPr>
              <a:t>Vključuje 2 vsebinska sklopa:     </a:t>
            </a:r>
            <a:endParaRPr lang="sl-SI" sz="2400" dirty="0">
              <a:latin typeface="+mn-lt"/>
            </a:endParaRPr>
          </a:p>
          <a:p>
            <a:pPr>
              <a:buFont typeface="Arial" panose="020B0604020202020204" pitchFamily="34" charset="0"/>
              <a:buChar char="•"/>
            </a:pPr>
            <a:r>
              <a:rPr lang="sl-SI" sz="2400" b="1" u="sng" dirty="0">
                <a:latin typeface="+mn-lt"/>
              </a:rPr>
              <a:t>Testiranje</a:t>
            </a:r>
            <a:r>
              <a:rPr lang="sl-SI" sz="2400" dirty="0">
                <a:latin typeface="+mn-lt"/>
              </a:rPr>
              <a:t>, ki ga izvajajo testne Regionalne razvojne agencije: RRA Koroška, Razvojni  center Novo mesto (RRA JV Slovenija) in Idrijsko-Cerkljanska razvojna agencija - ICRA (RRA Goriška) na podlagi prijave na poziv ministrstva dne 25. 10. 2019 </a:t>
            </a:r>
          </a:p>
          <a:p>
            <a:pPr>
              <a:buFont typeface="Arial" panose="020B0604020202020204" pitchFamily="34" charset="0"/>
              <a:buChar char="•"/>
            </a:pPr>
            <a:r>
              <a:rPr lang="sl-SI" sz="2400" b="1" u="sng" dirty="0">
                <a:latin typeface="+mn-lt"/>
              </a:rPr>
              <a:t>Projektna skupina </a:t>
            </a:r>
            <a:r>
              <a:rPr lang="sl-SI" sz="2400" dirty="0">
                <a:latin typeface="+mn-lt"/>
              </a:rPr>
              <a:t>z recenzentsko svetovalno vlogo v sestavi: predstavniki Zbornice za arhitekturo in prostor Slovenije (ZAPS), Združenja regionalnih razvojnih agencij Slovenije (RRA GIZ), Urbanističnega inštituta Republike Slovenije (UIRS), Ministrstva za gospodarski razvoj in tehnologijo, Direktorata za regionalni razvoj (MGRT, DRR), Statističnega urada Republike Slovenije (SURS) ter Urada za makroekonomske analize in razvoj (UMAR).</a:t>
            </a:r>
          </a:p>
          <a:p>
            <a:endParaRPr lang="sl-SI" dirty="0"/>
          </a:p>
        </p:txBody>
      </p:sp>
      <p:sp>
        <p:nvSpPr>
          <p:cNvPr id="5" name="Ograda datuma 4"/>
          <p:cNvSpPr>
            <a:spLocks noGrp="1"/>
          </p:cNvSpPr>
          <p:nvPr>
            <p:ph type="dt" sz="half" idx="10"/>
          </p:nvPr>
        </p:nvSpPr>
        <p:spPr/>
        <p:txBody>
          <a:bodyPr/>
          <a:lstStyle/>
          <a:p>
            <a:r>
              <a:rPr lang="sl-SI"/>
              <a:t>31.5.2022</a:t>
            </a:r>
            <a:endParaRPr lang="x-none" dirty="0"/>
          </a:p>
        </p:txBody>
      </p:sp>
    </p:spTree>
    <p:extLst>
      <p:ext uri="{BB962C8B-B14F-4D97-AF65-F5344CB8AC3E}">
        <p14:creationId xmlns:p14="http://schemas.microsoft.com/office/powerpoint/2010/main" val="193661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77983-2317-4109-A21B-312FC89C3A5F}"/>
              </a:ext>
            </a:extLst>
          </p:cNvPr>
          <p:cNvSpPr>
            <a:spLocks noGrp="1"/>
          </p:cNvSpPr>
          <p:nvPr>
            <p:ph sz="half" idx="1"/>
          </p:nvPr>
        </p:nvSpPr>
        <p:spPr>
          <a:xfrm>
            <a:off x="4008313" y="3099020"/>
            <a:ext cx="1654257" cy="2022959"/>
          </a:xfrm>
        </p:spPr>
        <p:txBody>
          <a:bodyPr/>
          <a:lstStyle/>
          <a:p>
            <a:r>
              <a:rPr lang="sl-SI" dirty="0"/>
              <a:t>3</a:t>
            </a:r>
            <a:endParaRPr lang="x-none" dirty="0"/>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
        <p:nvSpPr>
          <p:cNvPr id="2" name="Podnaslov 1"/>
          <p:cNvSpPr>
            <a:spLocks noGrp="1"/>
          </p:cNvSpPr>
          <p:nvPr>
            <p:ph type="subTitle" idx="12"/>
          </p:nvPr>
        </p:nvSpPr>
        <p:spPr/>
        <p:txBody>
          <a:bodyPr/>
          <a:lstStyle/>
          <a:p>
            <a:r>
              <a:rPr lang="sl-SI" b="1" dirty="0">
                <a:latin typeface="+mn-lt"/>
              </a:rPr>
              <a:t>Naloge v okviru projekta PILOT MOP – področje 1 RPP</a:t>
            </a:r>
            <a:endParaRPr lang="x-none">
              <a:latin typeface="+mn-lt"/>
            </a:endParaRPr>
          </a:p>
          <a:p>
            <a:endParaRPr lang="sl-SI" dirty="0"/>
          </a:p>
        </p:txBody>
      </p:sp>
    </p:spTree>
    <p:extLst>
      <p:ext uri="{BB962C8B-B14F-4D97-AF65-F5344CB8AC3E}">
        <p14:creationId xmlns:p14="http://schemas.microsoft.com/office/powerpoint/2010/main" val="397533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07BEE3FF-AB93-4584-842C-98D108B76158}"/>
              </a:ext>
            </a:extLst>
          </p:cNvPr>
          <p:cNvSpPr>
            <a:spLocks noGrp="1"/>
          </p:cNvSpPr>
          <p:nvPr>
            <p:ph type="title"/>
          </p:nvPr>
        </p:nvSpPr>
        <p:spPr>
          <a:xfrm>
            <a:off x="333375" y="280459"/>
            <a:ext cx="11020425" cy="852602"/>
          </a:xfrm>
        </p:spPr>
        <p:txBody>
          <a:bodyPr>
            <a:normAutofit/>
          </a:bodyPr>
          <a:lstStyle/>
          <a:p>
            <a:r>
              <a:rPr lang="sl-SI" b="1" dirty="0">
                <a:latin typeface="+mj-lt"/>
              </a:rPr>
              <a:t>Naloge v okviru projekta </a:t>
            </a:r>
            <a:endParaRPr lang="en-US" altLang="sl-SI" dirty="0">
              <a:latin typeface="+mj-lt"/>
            </a:endParaRPr>
          </a:p>
        </p:txBody>
      </p:sp>
      <p:sp>
        <p:nvSpPr>
          <p:cNvPr id="5" name="Content Placeholder 3">
            <a:extLst>
              <a:ext uri="{FF2B5EF4-FFF2-40B4-BE49-F238E27FC236}">
                <a16:creationId xmlns:a16="http://schemas.microsoft.com/office/drawing/2014/main" id="{5638105F-07CC-4D84-B62D-8AC2F1FE7830}"/>
              </a:ext>
            </a:extLst>
          </p:cNvPr>
          <p:cNvSpPr txBox="1">
            <a:spLocks/>
          </p:cNvSpPr>
          <p:nvPr/>
        </p:nvSpPr>
        <p:spPr>
          <a:xfrm>
            <a:off x="333376" y="845193"/>
            <a:ext cx="11486092" cy="5352407"/>
          </a:xfrm>
        </p:spPr>
        <p:txBody>
          <a:bodyPr>
            <a:noAutofit/>
          </a:bodyPr>
          <a:lstStyle>
            <a:lvl1pPr marL="228600" indent="-228600" algn="l" defTabSz="914400" rtl="0" eaLnBrk="1" latinLnBrk="0" hangingPunct="1">
              <a:lnSpc>
                <a:spcPct val="90000"/>
              </a:lnSpc>
              <a:spcBef>
                <a:spcPts val="1000"/>
              </a:spcBef>
              <a:buClr>
                <a:srgbClr val="0B4D88"/>
              </a:buClr>
              <a:buSzPct val="70000"/>
              <a:buFont typeface="Source Sans Pro Light" panose="020B0403030403020204" pitchFamily="34" charset="0"/>
              <a:buChar char="▶"/>
              <a:defRPr sz="2800" kern="1200">
                <a:solidFill>
                  <a:schemeClr val="tx1"/>
                </a:solidFill>
                <a:latin typeface="Source Sans Pro Light" panose="020B0403030403020204" pitchFamily="34" charset="-18"/>
                <a:ea typeface="+mn-ea"/>
                <a:cs typeface="+mn-cs"/>
              </a:defRPr>
            </a:lvl1pPr>
            <a:lvl2pPr marL="800100" indent="-342900" algn="l" defTabSz="914400" rtl="0" eaLnBrk="1" latinLnBrk="0" hangingPunct="1">
              <a:lnSpc>
                <a:spcPct val="90000"/>
              </a:lnSpc>
              <a:spcBef>
                <a:spcPts val="500"/>
              </a:spcBef>
              <a:buClr>
                <a:srgbClr val="0B4D88"/>
              </a:buClr>
              <a:buSzPct val="80000"/>
              <a:buFont typeface="Montserrat" panose="00000500000000000000" pitchFamily="2" charset="0"/>
              <a:buChar char="›"/>
              <a:defRPr sz="2400" kern="1200">
                <a:solidFill>
                  <a:schemeClr val="tx1"/>
                </a:solidFill>
                <a:latin typeface="Source Sans Pro Light" panose="020B0403030403020204" pitchFamily="34" charset="-18"/>
                <a:ea typeface="+mn-ea"/>
                <a:cs typeface="+mn-cs"/>
              </a:defRPr>
            </a:lvl2pPr>
            <a:lvl3pPr marL="1143000" indent="-228600" algn="l" defTabSz="914400" rtl="0" eaLnBrk="1" latinLnBrk="0" hangingPunct="1">
              <a:lnSpc>
                <a:spcPct val="90000"/>
              </a:lnSpc>
              <a:spcBef>
                <a:spcPts val="500"/>
              </a:spcBef>
              <a:buClr>
                <a:srgbClr val="0B4D88"/>
              </a:buClr>
              <a:buFont typeface="Source Sans Pro Light" panose="020B0403030403020204" pitchFamily="34" charset="0"/>
              <a:buChar char="−"/>
              <a:defRPr sz="2000" kern="1200">
                <a:solidFill>
                  <a:schemeClr val="tx1"/>
                </a:solidFill>
                <a:latin typeface="Source Sans Pro Light" panose="020B0403030403020204" pitchFamily="34" charset="-18"/>
                <a:ea typeface="+mn-ea"/>
                <a:cs typeface="+mn-cs"/>
              </a:defRPr>
            </a:lvl3pPr>
            <a:lvl4pPr marL="1600200" indent="-228600" algn="l" defTabSz="914400" rtl="0" eaLnBrk="1" latinLnBrk="0" hangingPunct="1">
              <a:lnSpc>
                <a:spcPct val="90000"/>
              </a:lnSpc>
              <a:spcBef>
                <a:spcPts val="500"/>
              </a:spcBef>
              <a:buClr>
                <a:srgbClr val="0B4D88"/>
              </a:buClr>
              <a:buFont typeface="Corbel Light" panose="020B0303020204020204" pitchFamily="34" charset="0"/>
              <a:buChar char="-"/>
              <a:defRPr sz="1800" kern="1200">
                <a:solidFill>
                  <a:schemeClr val="tx1"/>
                </a:solidFill>
                <a:latin typeface="Source Sans Pro Light" panose="020B0403030403020204" pitchFamily="34" charset="-18"/>
                <a:ea typeface="+mn-ea"/>
                <a:cs typeface="+mn-cs"/>
              </a:defRPr>
            </a:lvl4pPr>
            <a:lvl5pPr marL="2057400" indent="-228600" algn="l" defTabSz="914400" rtl="0" eaLnBrk="1" latinLnBrk="0" hangingPunct="1">
              <a:lnSpc>
                <a:spcPct val="90000"/>
              </a:lnSpc>
              <a:spcBef>
                <a:spcPts val="500"/>
              </a:spcBef>
              <a:buClr>
                <a:srgbClr val="0B4D88"/>
              </a:buClr>
              <a:buFont typeface="Corbel Light" panose="020B0303020204020204" pitchFamily="34" charset="0"/>
              <a:buChar char="-"/>
              <a:defRPr sz="1800" kern="1200">
                <a:solidFill>
                  <a:schemeClr val="tx1"/>
                </a:solidFill>
                <a:latin typeface="Source Sans Pro Light" panose="020B0403030403020204"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sl-SI" sz="2000" u="sng" dirty="0">
              <a:latin typeface="+mn-lt"/>
            </a:endParaRPr>
          </a:p>
          <a:p>
            <a:pPr marL="0" indent="0">
              <a:lnSpc>
                <a:spcPct val="100000"/>
              </a:lnSpc>
              <a:spcBef>
                <a:spcPts val="0"/>
              </a:spcBef>
              <a:buNone/>
            </a:pPr>
            <a:r>
              <a:rPr lang="sl-SI" sz="2200" u="sng" dirty="0">
                <a:latin typeface="+mn-lt"/>
              </a:rPr>
              <a:t>1.faza:</a:t>
            </a:r>
            <a:r>
              <a:rPr lang="sl-SI" sz="2200" b="1" u="sng" dirty="0">
                <a:latin typeface="+mn-lt"/>
              </a:rPr>
              <a:t> Organizacija pri pripravi RPP:</a:t>
            </a:r>
            <a:endParaRPr lang="sl-SI" sz="2200" b="1" dirty="0">
              <a:latin typeface="+mn-lt"/>
            </a:endParaRPr>
          </a:p>
          <a:p>
            <a:pPr marL="711200" indent="-355600">
              <a:lnSpc>
                <a:spcPct val="100000"/>
              </a:lnSpc>
              <a:spcBef>
                <a:spcPts val="0"/>
              </a:spcBef>
              <a:buFont typeface="Arial" panose="020B0604020202020204" pitchFamily="34" charset="0"/>
              <a:buChar char="•"/>
            </a:pPr>
            <a:r>
              <a:rPr lang="sl-SI" sz="2200" dirty="0">
                <a:latin typeface="+mn-lt"/>
              </a:rPr>
              <a:t>testiranje participativnega pristopa b (oblikovanje nabora udeležencev, predlog organizacijskega modela)</a:t>
            </a:r>
          </a:p>
          <a:p>
            <a:pPr marL="0" indent="0">
              <a:lnSpc>
                <a:spcPct val="100000"/>
              </a:lnSpc>
              <a:spcBef>
                <a:spcPts val="600"/>
              </a:spcBef>
              <a:buNone/>
            </a:pPr>
            <a:r>
              <a:rPr lang="sl-SI" sz="2200" dirty="0">
                <a:latin typeface="+mn-lt"/>
              </a:rPr>
              <a:t> </a:t>
            </a:r>
            <a:r>
              <a:rPr lang="sl-SI" sz="2200" u="sng" dirty="0">
                <a:latin typeface="+mn-lt"/>
              </a:rPr>
              <a:t>2.faza: </a:t>
            </a:r>
            <a:r>
              <a:rPr lang="sl-SI" sz="2200" b="1" u="sng" dirty="0">
                <a:latin typeface="+mn-lt"/>
              </a:rPr>
              <a:t>Pregled, preverjanje in ovrednotenje razpoložljivih podatkov in gradiv:</a:t>
            </a:r>
            <a:endParaRPr lang="sl-SI" sz="2200" b="1" dirty="0">
              <a:latin typeface="+mn-lt"/>
            </a:endParaRPr>
          </a:p>
          <a:p>
            <a:pPr marL="711200" indent="-355600">
              <a:lnSpc>
                <a:spcPct val="100000"/>
              </a:lnSpc>
              <a:spcBef>
                <a:spcPts val="0"/>
              </a:spcBef>
              <a:buFont typeface="Arial" panose="020B0604020202020204" pitchFamily="34" charset="0"/>
              <a:buChar char="•"/>
            </a:pPr>
            <a:r>
              <a:rPr lang="sl-SI" sz="2200" dirty="0">
                <a:latin typeface="+mn-lt"/>
              </a:rPr>
              <a:t>določitev podatkov in strokovnih podlag, potrebnih za RPP  s priporočili glede  njihovega zbiranja in uporabe</a:t>
            </a:r>
          </a:p>
          <a:p>
            <a:pPr marL="711200" indent="-355600">
              <a:lnSpc>
                <a:spcPct val="100000"/>
              </a:lnSpc>
              <a:spcBef>
                <a:spcPts val="0"/>
              </a:spcBef>
              <a:buFont typeface="Arial" panose="020B0604020202020204" pitchFamily="34" charset="0"/>
              <a:buChar char="•"/>
            </a:pPr>
            <a:r>
              <a:rPr lang="sl-SI" sz="2200" dirty="0">
                <a:latin typeface="+mn-lt"/>
              </a:rPr>
              <a:t>ocena stroškov in način sofinanciranja priprave RPP</a:t>
            </a:r>
          </a:p>
          <a:p>
            <a:pPr marL="0" indent="0">
              <a:lnSpc>
                <a:spcPct val="100000"/>
              </a:lnSpc>
              <a:spcBef>
                <a:spcPts val="600"/>
              </a:spcBef>
              <a:buNone/>
            </a:pPr>
            <a:r>
              <a:rPr lang="sl-SI" sz="2200" dirty="0">
                <a:latin typeface="+mn-lt"/>
              </a:rPr>
              <a:t> </a:t>
            </a:r>
            <a:r>
              <a:rPr lang="sl-SI" sz="2200" u="sng" dirty="0">
                <a:latin typeface="+mn-lt"/>
              </a:rPr>
              <a:t>3.faza: </a:t>
            </a:r>
            <a:r>
              <a:rPr lang="sl-SI" sz="2200" b="1" u="sng" dirty="0">
                <a:latin typeface="+mn-lt"/>
              </a:rPr>
              <a:t>Izhodišča za pripravo RPP</a:t>
            </a:r>
            <a:r>
              <a:rPr lang="sl-SI" sz="2200" b="1" dirty="0">
                <a:latin typeface="+mn-lt"/>
              </a:rPr>
              <a:t> </a:t>
            </a:r>
          </a:p>
          <a:p>
            <a:pPr marL="711200" lvl="0" indent="-355600">
              <a:lnSpc>
                <a:spcPct val="100000"/>
              </a:lnSpc>
              <a:spcBef>
                <a:spcPts val="0"/>
              </a:spcBef>
              <a:buFont typeface="Arial" panose="020B0604020202020204" pitchFamily="34" charset="0"/>
              <a:buChar char="•"/>
            </a:pPr>
            <a:r>
              <a:rPr lang="sl-SI" sz="2200" dirty="0">
                <a:latin typeface="+mn-lt"/>
              </a:rPr>
              <a:t>priporočila za izdelavo in usklajevanje Izhodišč</a:t>
            </a:r>
          </a:p>
          <a:p>
            <a:pPr marL="711200" lvl="0" indent="-355600">
              <a:lnSpc>
                <a:spcPct val="100000"/>
              </a:lnSpc>
              <a:spcBef>
                <a:spcPts val="0"/>
              </a:spcBef>
              <a:buFont typeface="Arial" panose="020B0604020202020204" pitchFamily="34" charset="0"/>
              <a:buChar char="•"/>
            </a:pPr>
            <a:r>
              <a:rPr lang="sl-SI" sz="2200" dirty="0">
                <a:latin typeface="+mn-lt"/>
              </a:rPr>
              <a:t>vzorčni primer Izhodišč za pripravo RPP</a:t>
            </a:r>
          </a:p>
          <a:p>
            <a:pPr marL="0" indent="0">
              <a:lnSpc>
                <a:spcPct val="100000"/>
              </a:lnSpc>
              <a:spcBef>
                <a:spcPts val="600"/>
              </a:spcBef>
              <a:buNone/>
            </a:pPr>
            <a:r>
              <a:rPr lang="sl-SI" sz="2200" dirty="0">
                <a:latin typeface="+mn-lt"/>
              </a:rPr>
              <a:t> </a:t>
            </a:r>
            <a:r>
              <a:rPr lang="sl-SI" sz="2200" u="sng" dirty="0">
                <a:latin typeface="+mn-lt"/>
              </a:rPr>
              <a:t>4.faza: </a:t>
            </a:r>
            <a:r>
              <a:rPr lang="sl-SI" sz="2200" b="1" u="sng" dirty="0">
                <a:latin typeface="+mn-lt"/>
              </a:rPr>
              <a:t>Metodologija priprave in izdelave RPP</a:t>
            </a:r>
            <a:endParaRPr lang="sl-SI" sz="2200" b="1" dirty="0">
              <a:latin typeface="+mn-lt"/>
            </a:endParaRPr>
          </a:p>
          <a:p>
            <a:pPr marL="711200" indent="-355600">
              <a:lnSpc>
                <a:spcPct val="100000"/>
              </a:lnSpc>
              <a:spcBef>
                <a:spcPts val="0"/>
              </a:spcBef>
              <a:buFont typeface="Arial" panose="020B0604020202020204" pitchFamily="34" charset="0"/>
              <a:buChar char="•"/>
            </a:pPr>
            <a:r>
              <a:rPr lang="sl-SI" sz="2200" dirty="0">
                <a:latin typeface="+mn-lt"/>
              </a:rPr>
              <a:t>Predlog metodologije priprave RPP (orodja in metode za podporo procesu regionalnega prostorskega načrtovanja) </a:t>
            </a:r>
          </a:p>
          <a:p>
            <a:pPr marL="711200" indent="-355600">
              <a:lnSpc>
                <a:spcPct val="100000"/>
              </a:lnSpc>
              <a:spcBef>
                <a:spcPts val="0"/>
              </a:spcBef>
              <a:buFont typeface="Arial" panose="020B0604020202020204" pitchFamily="34" charset="0"/>
              <a:buChar char="•"/>
            </a:pPr>
            <a:r>
              <a:rPr lang="sl-SI" sz="2200" dirty="0">
                <a:latin typeface="+mn-lt"/>
              </a:rPr>
              <a:t>Vzorčni primer RPP s priporočili za izdelavo tekstualnega in grafičnega dela RPP</a:t>
            </a:r>
          </a:p>
          <a:p>
            <a:pPr marL="84138" indent="0">
              <a:lnSpc>
                <a:spcPct val="100000"/>
              </a:lnSpc>
              <a:spcBef>
                <a:spcPts val="600"/>
              </a:spcBef>
              <a:buNone/>
            </a:pPr>
            <a:r>
              <a:rPr lang="sl-SI" sz="2400" dirty="0">
                <a:latin typeface="+mn-lt"/>
              </a:rPr>
              <a:t>. </a:t>
            </a:r>
          </a:p>
          <a:p>
            <a:pPr>
              <a:lnSpc>
                <a:spcPct val="100000"/>
              </a:lnSpc>
              <a:spcBef>
                <a:spcPts val="0"/>
              </a:spcBef>
            </a:pPr>
            <a:r>
              <a:rPr lang="sl-SI" sz="2000" dirty="0">
                <a:latin typeface="+mn-lt"/>
              </a:rPr>
              <a:t> </a:t>
            </a:r>
          </a:p>
          <a:p>
            <a:pPr algn="just">
              <a:lnSpc>
                <a:spcPct val="115000"/>
              </a:lnSpc>
              <a:spcAft>
                <a:spcPts val="1000"/>
              </a:spcAft>
            </a:pPr>
            <a:endParaRPr lang="sl-SI" sz="1800" dirty="0">
              <a:effectLst/>
              <a:latin typeface="+mn-lt"/>
              <a:ea typeface="Calibri" panose="020F0502020204030204" pitchFamily="34" charset="0"/>
              <a:cs typeface="Times New Roman" panose="02020603050405020304" pitchFamily="18" charset="0"/>
            </a:endParaRPr>
          </a:p>
          <a:p>
            <a:endParaRPr lang="sl-SI" sz="2000" dirty="0"/>
          </a:p>
          <a:p>
            <a:pPr marL="342900" indent="-342900" algn="just">
              <a:lnSpc>
                <a:spcPct val="115000"/>
              </a:lnSpc>
              <a:spcAft>
                <a:spcPts val="1100"/>
              </a:spcAft>
              <a:buFont typeface="Symbol" panose="05050102010706020507" pitchFamily="18" charset="2"/>
              <a:buChar char=""/>
            </a:pPr>
            <a:endParaRPr lang="sl-SI" sz="2000" dirty="0">
              <a:ea typeface="Calibri" panose="020F050202020403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Tree>
    <p:extLst>
      <p:ext uri="{BB962C8B-B14F-4D97-AF65-F5344CB8AC3E}">
        <p14:creationId xmlns:p14="http://schemas.microsoft.com/office/powerpoint/2010/main" val="78198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77983-2317-4109-A21B-312FC89C3A5F}"/>
              </a:ext>
            </a:extLst>
          </p:cNvPr>
          <p:cNvSpPr>
            <a:spLocks noGrp="1"/>
          </p:cNvSpPr>
          <p:nvPr>
            <p:ph sz="half" idx="1"/>
          </p:nvPr>
        </p:nvSpPr>
        <p:spPr>
          <a:xfrm>
            <a:off x="4018252" y="2941983"/>
            <a:ext cx="1654257" cy="2557684"/>
          </a:xfrm>
        </p:spPr>
        <p:txBody>
          <a:bodyPr/>
          <a:lstStyle/>
          <a:p>
            <a:r>
              <a:rPr lang="sl-SI" dirty="0"/>
              <a:t>4</a:t>
            </a:r>
            <a:endParaRPr lang="x-none" dirty="0"/>
          </a:p>
        </p:txBody>
      </p:sp>
      <p:sp>
        <p:nvSpPr>
          <p:cNvPr id="6" name="Date Placeholder 3">
            <a:extLst>
              <a:ext uri="{FF2B5EF4-FFF2-40B4-BE49-F238E27FC236}">
                <a16:creationId xmlns:a16="http://schemas.microsoft.com/office/drawing/2014/main" id="{6CA0C15B-4F26-4246-8A27-85EE88E7219C}"/>
              </a:ext>
            </a:extLst>
          </p:cNvPr>
          <p:cNvSpPr>
            <a:spLocks noGrp="1"/>
          </p:cNvSpPr>
          <p:nvPr>
            <p:ph type="dt" sz="half" idx="10"/>
          </p:nvPr>
        </p:nvSpPr>
        <p:spPr>
          <a:xfrm>
            <a:off x="9115424" y="6356350"/>
            <a:ext cx="2743200" cy="365125"/>
          </a:xfrm>
          <a:prstGeom prst="rect">
            <a:avLst/>
          </a:prstGeom>
        </p:spPr>
        <p:txBody>
          <a:bodyPr/>
          <a:lstStyle/>
          <a:p>
            <a:r>
              <a:rPr lang="sl-SI" sz="1600"/>
              <a:t>31.5.2022</a:t>
            </a:r>
            <a:endParaRPr lang="x-none" sz="1600" dirty="0"/>
          </a:p>
        </p:txBody>
      </p:sp>
      <p:sp>
        <p:nvSpPr>
          <p:cNvPr id="8" name="Subtitle 4">
            <a:extLst>
              <a:ext uri="{FF2B5EF4-FFF2-40B4-BE49-F238E27FC236}">
                <a16:creationId xmlns:a16="http://schemas.microsoft.com/office/drawing/2014/main" id="{84186004-8DA3-47B2-9DC8-6B5B3BAD996F}"/>
              </a:ext>
            </a:extLst>
          </p:cNvPr>
          <p:cNvSpPr>
            <a:spLocks noGrp="1"/>
          </p:cNvSpPr>
          <p:nvPr>
            <p:ph type="subTitle" idx="12"/>
          </p:nvPr>
        </p:nvSpPr>
        <p:spPr>
          <a:xfrm>
            <a:off x="4250267" y="4094274"/>
            <a:ext cx="7772399" cy="787827"/>
          </a:xfrm>
        </p:spPr>
        <p:txBody>
          <a:bodyPr/>
          <a:lstStyle/>
          <a:p>
            <a:r>
              <a:rPr lang="sl-SI" b="1" dirty="0">
                <a:latin typeface="+mn-lt"/>
              </a:rPr>
              <a:t>Bistvene ugotovitve</a:t>
            </a:r>
            <a:r>
              <a:rPr lang="sl-SI" dirty="0">
                <a:latin typeface="+mn-lt"/>
              </a:rPr>
              <a:t> </a:t>
            </a:r>
            <a:r>
              <a:rPr lang="sl-SI" b="1" dirty="0">
                <a:latin typeface="+mn-lt"/>
              </a:rPr>
              <a:t>v projektu PILOT MOP – področje 1 RPP</a:t>
            </a:r>
            <a:endParaRPr lang="sl-SI" dirty="0">
              <a:latin typeface="+mn-lt"/>
            </a:endParaRPr>
          </a:p>
          <a:p>
            <a:endParaRPr lang="x-none" dirty="0">
              <a:latin typeface="+mn-lt"/>
            </a:endParaRPr>
          </a:p>
        </p:txBody>
      </p:sp>
    </p:spTree>
    <p:extLst>
      <p:ext uri="{BB962C8B-B14F-4D97-AF65-F5344CB8AC3E}">
        <p14:creationId xmlns:p14="http://schemas.microsoft.com/office/powerpoint/2010/main" val="78755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13525</TotalTime>
  <Words>665</Words>
  <Application>Microsoft Office PowerPoint</Application>
  <PresentationFormat>Širokozaslonsko</PresentationFormat>
  <Paragraphs>108</Paragraphs>
  <Slides>15</Slides>
  <Notes>1</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15</vt:i4>
      </vt:variant>
    </vt:vector>
  </HeadingPairs>
  <TitlesOfParts>
    <vt:vector size="26" baseType="lpstr">
      <vt:lpstr>Arial</vt:lpstr>
      <vt:lpstr>Calibri</vt:lpstr>
      <vt:lpstr>Calibri Light</vt:lpstr>
      <vt:lpstr>Corbel</vt:lpstr>
      <vt:lpstr>Corbel Light</vt:lpstr>
      <vt:lpstr>Montserrat</vt:lpstr>
      <vt:lpstr>Montserrat Medium</vt:lpstr>
      <vt:lpstr>Montserrat SemiBold</vt:lpstr>
      <vt:lpstr>Source Sans Pro Light</vt:lpstr>
      <vt:lpstr>Symbol</vt:lpstr>
      <vt:lpstr>Office Theme</vt:lpstr>
      <vt:lpstr>PowerPointova predstavitev</vt:lpstr>
      <vt:lpstr>Dnevni red</vt:lpstr>
      <vt:lpstr>PowerPointova predstavitev</vt:lpstr>
      <vt:lpstr>Osnovne informacije o projektu</vt:lpstr>
      <vt:lpstr>PowerPointova predstavitev</vt:lpstr>
      <vt:lpstr>Namen in vsebina projekta</vt:lpstr>
      <vt:lpstr>PowerPointova predstavitev</vt:lpstr>
      <vt:lpstr>Naloge v okviru projekta </vt:lpstr>
      <vt:lpstr>PowerPointova predstavitev</vt:lpstr>
      <vt:lpstr>Bistvene ugotovitve glede organizacijskega modela</vt:lpstr>
      <vt:lpstr>Bistvene ugotovitve glede zagotavljanja podatkov in strokovnih podlag</vt:lpstr>
      <vt:lpstr>Bistvene ugotovitve glede izdelave Izhodišč za pripravo RPP</vt:lpstr>
      <vt:lpstr>PowerPointova predstavitev</vt:lpstr>
      <vt:lpstr>Pričakovani rezultati 4.faze projekta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lovric</dc:creator>
  <cp:lastModifiedBy>Spela.Sovinc</cp:lastModifiedBy>
  <cp:revision>220</cp:revision>
  <dcterms:created xsi:type="dcterms:W3CDTF">2021-02-04T12:59:10Z</dcterms:created>
  <dcterms:modified xsi:type="dcterms:W3CDTF">2022-07-04T11:26:56Z</dcterms:modified>
</cp:coreProperties>
</file>